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  <p:sldMasterId id="2147483664" r:id="rId5"/>
  </p:sldMasterIdLst>
  <p:notesMasterIdLst>
    <p:notesMasterId r:id="rId25"/>
  </p:notesMasterIdLst>
  <p:handoutMasterIdLst>
    <p:handoutMasterId r:id="rId26"/>
  </p:handoutMasterIdLst>
  <p:sldIdLst>
    <p:sldId id="277" r:id="rId6"/>
    <p:sldId id="279" r:id="rId7"/>
    <p:sldId id="280" r:id="rId8"/>
    <p:sldId id="299" r:id="rId9"/>
    <p:sldId id="282" r:id="rId10"/>
    <p:sldId id="284" r:id="rId11"/>
    <p:sldId id="285" r:id="rId12"/>
    <p:sldId id="286" r:id="rId13"/>
    <p:sldId id="301" r:id="rId14"/>
    <p:sldId id="288" r:id="rId15"/>
    <p:sldId id="289" r:id="rId16"/>
    <p:sldId id="291" r:id="rId17"/>
    <p:sldId id="300" r:id="rId18"/>
    <p:sldId id="273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756">
          <p15:clr>
            <a:srgbClr val="A4A3A4"/>
          </p15:clr>
        </p15:guide>
        <p15:guide id="3" orient="horz" pos="4098">
          <p15:clr>
            <a:srgbClr val="A4A3A4"/>
          </p15:clr>
        </p15:guide>
        <p15:guide id="4" pos="453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hle, Aurelia" initials="FA" lastIdx="1" clrIdx="0">
    <p:extLst>
      <p:ext uri="{19B8F6BF-5375-455C-9EA6-DF929625EA0E}">
        <p15:presenceInfo xmlns:p15="http://schemas.microsoft.com/office/powerpoint/2012/main" userId="S::froehlea@ghst.de::5ad10ae7-ccaf-4043-94eb-f1d685defe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BE5BF-416F-456C-A6F2-FFFE7A20F790}" v="365" dt="2019-11-04T14:29:10.086"/>
    <p1510:client id="{AE960C3C-BFEB-49E3-BF3E-31F142CF99BB}" v="3" dt="2019-11-04T14:15:19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55"/>
        <p:guide orient="horz" pos="756"/>
        <p:guide orient="horz" pos="4098"/>
        <p:guide pos="453"/>
        <p:guide pos="532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öhle, Aurelia" userId="5ad10ae7-ccaf-4043-94eb-f1d685defeba" providerId="ADAL" clId="{97E2ED8B-7412-481C-8A3C-9B978B3F49D3}"/>
    <pc:docChg chg="undo redo custSel addSld delSld modSld sldOrd">
      <pc:chgData name="Fröhle, Aurelia" userId="5ad10ae7-ccaf-4043-94eb-f1d685defeba" providerId="ADAL" clId="{97E2ED8B-7412-481C-8A3C-9B978B3F49D3}" dt="2019-10-31T12:49:10.355" v="1476" actId="1076"/>
      <pc:docMkLst>
        <pc:docMk/>
      </pc:docMkLst>
      <pc:sldChg chg="addSp modSp">
        <pc:chgData name="Fröhle, Aurelia" userId="5ad10ae7-ccaf-4043-94eb-f1d685defeba" providerId="ADAL" clId="{97E2ED8B-7412-481C-8A3C-9B978B3F49D3}" dt="2019-10-31T12:35:01.104" v="1397" actId="1076"/>
        <pc:sldMkLst>
          <pc:docMk/>
          <pc:sldMk cId="3425786656" sldId="280"/>
        </pc:sldMkLst>
        <pc:spChg chg="add mod">
          <ac:chgData name="Fröhle, Aurelia" userId="5ad10ae7-ccaf-4043-94eb-f1d685defeba" providerId="ADAL" clId="{97E2ED8B-7412-481C-8A3C-9B978B3F49D3}" dt="2019-10-31T12:35:01.104" v="1397" actId="1076"/>
          <ac:spMkLst>
            <pc:docMk/>
            <pc:sldMk cId="3425786656" sldId="280"/>
            <ac:spMk id="7" creationId="{F6338619-A15A-4006-8E59-F7DDA07F3CDA}"/>
          </ac:spMkLst>
        </pc:spChg>
      </pc:sldChg>
      <pc:sldChg chg="addSp delSp modSp modAnim">
        <pc:chgData name="Fröhle, Aurelia" userId="5ad10ae7-ccaf-4043-94eb-f1d685defeba" providerId="ADAL" clId="{97E2ED8B-7412-481C-8A3C-9B978B3F49D3}" dt="2019-10-31T12:25:51.595" v="1252" actId="1076"/>
        <pc:sldMkLst>
          <pc:docMk/>
          <pc:sldMk cId="3244351840" sldId="282"/>
        </pc:sldMkLst>
        <pc:spChg chg="mod">
          <ac:chgData name="Fröhle, Aurelia" userId="5ad10ae7-ccaf-4043-94eb-f1d685defeba" providerId="ADAL" clId="{97E2ED8B-7412-481C-8A3C-9B978B3F49D3}" dt="2019-10-31T12:24:47.714" v="1230" actId="1076"/>
          <ac:spMkLst>
            <pc:docMk/>
            <pc:sldMk cId="3244351840" sldId="282"/>
            <ac:spMk id="6" creationId="{0DC2E1DD-1EBF-4AAD-9A3C-FDD6CA718328}"/>
          </ac:spMkLst>
        </pc:spChg>
        <pc:spChg chg="mod">
          <ac:chgData name="Fröhle, Aurelia" userId="5ad10ae7-ccaf-4043-94eb-f1d685defeba" providerId="ADAL" clId="{97E2ED8B-7412-481C-8A3C-9B978B3F49D3}" dt="2019-10-31T12:25:51.595" v="1252" actId="1076"/>
          <ac:spMkLst>
            <pc:docMk/>
            <pc:sldMk cId="3244351840" sldId="282"/>
            <ac:spMk id="8" creationId="{A09CB223-0083-47BD-ABE8-AD22A6F06BC6}"/>
          </ac:spMkLst>
        </pc:spChg>
        <pc:spChg chg="add del mod">
          <ac:chgData name="Fröhle, Aurelia" userId="5ad10ae7-ccaf-4043-94eb-f1d685defeba" providerId="ADAL" clId="{97E2ED8B-7412-481C-8A3C-9B978B3F49D3}" dt="2019-10-31T12:24:58.564" v="1235" actId="478"/>
          <ac:spMkLst>
            <pc:docMk/>
            <pc:sldMk cId="3244351840" sldId="282"/>
            <ac:spMk id="9" creationId="{4CF727AE-B0E4-49FA-A9BF-3648549BFFB4}"/>
          </ac:spMkLst>
        </pc:spChg>
        <pc:spChg chg="add del mod">
          <ac:chgData name="Fröhle, Aurelia" userId="5ad10ae7-ccaf-4043-94eb-f1d685defeba" providerId="ADAL" clId="{97E2ED8B-7412-481C-8A3C-9B978B3F49D3}" dt="2019-10-31T12:25:08.081" v="1240" actId="478"/>
          <ac:spMkLst>
            <pc:docMk/>
            <pc:sldMk cId="3244351840" sldId="282"/>
            <ac:spMk id="13" creationId="{22D2637A-0B4C-400A-8A44-0438C2769007}"/>
          </ac:spMkLst>
        </pc:spChg>
        <pc:spChg chg="add del mod">
          <ac:chgData name="Fröhle, Aurelia" userId="5ad10ae7-ccaf-4043-94eb-f1d685defeba" providerId="ADAL" clId="{97E2ED8B-7412-481C-8A3C-9B978B3F49D3}" dt="2019-10-31T12:25:13.369" v="1243" actId="478"/>
          <ac:spMkLst>
            <pc:docMk/>
            <pc:sldMk cId="3244351840" sldId="282"/>
            <ac:spMk id="14" creationId="{9C9728DC-FACC-48A5-85FA-6A9E4F42FF1A}"/>
          </ac:spMkLst>
        </pc:spChg>
        <pc:picChg chg="add del mod">
          <ac:chgData name="Fröhle, Aurelia" userId="5ad10ae7-ccaf-4043-94eb-f1d685defeba" providerId="ADAL" clId="{97E2ED8B-7412-481C-8A3C-9B978B3F49D3}" dt="2019-10-31T12:24:58.981" v="1236"/>
          <ac:picMkLst>
            <pc:docMk/>
            <pc:sldMk cId="3244351840" sldId="282"/>
            <ac:picMk id="7" creationId="{1AC7FBA9-50EB-40F1-B7E4-E45F02E46C01}"/>
          </ac:picMkLst>
        </pc:picChg>
        <pc:picChg chg="add del">
          <ac:chgData name="Fröhle, Aurelia" userId="5ad10ae7-ccaf-4043-94eb-f1d685defeba" providerId="ADAL" clId="{97E2ED8B-7412-481C-8A3C-9B978B3F49D3}" dt="2019-10-31T12:25:11.373" v="1242" actId="478"/>
          <ac:picMkLst>
            <pc:docMk/>
            <pc:sldMk cId="3244351840" sldId="282"/>
            <ac:picMk id="10" creationId="{2B72DB4F-F76B-4D28-8438-55EA019EA6AC}"/>
          </ac:picMkLst>
        </pc:picChg>
        <pc:picChg chg="add mod modCrop">
          <ac:chgData name="Fröhle, Aurelia" userId="5ad10ae7-ccaf-4043-94eb-f1d685defeba" providerId="ADAL" clId="{97E2ED8B-7412-481C-8A3C-9B978B3F49D3}" dt="2019-10-31T12:25:42.464" v="1251" actId="1076"/>
          <ac:picMkLst>
            <pc:docMk/>
            <pc:sldMk cId="3244351840" sldId="282"/>
            <ac:picMk id="12" creationId="{661C9165-2C1C-452B-B2DA-7F4BE1CE3B07}"/>
          </ac:picMkLst>
        </pc:picChg>
      </pc:sldChg>
      <pc:sldChg chg="addSp delSp modSp del">
        <pc:chgData name="Fröhle, Aurelia" userId="5ad10ae7-ccaf-4043-94eb-f1d685defeba" providerId="ADAL" clId="{97E2ED8B-7412-481C-8A3C-9B978B3F49D3}" dt="2019-10-31T12:47:46.877" v="1470" actId="47"/>
        <pc:sldMkLst>
          <pc:docMk/>
          <pc:sldMk cId="3748813820" sldId="287"/>
        </pc:sldMkLst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3" creationId="{37BEDB96-0C33-4188-BE6A-CB5DC35B375A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7" creationId="{39745713-0002-44A2-99BE-C226FA31F26C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8" creationId="{D5F56C3C-760A-4167-8070-15069870C6DF}"/>
          </ac:spMkLst>
        </pc:spChg>
        <pc:spChg chg="mod">
          <ac:chgData name="Fröhle, Aurelia" userId="5ad10ae7-ccaf-4043-94eb-f1d685defeba" providerId="ADAL" clId="{97E2ED8B-7412-481C-8A3C-9B978B3F49D3}" dt="2019-10-31T12:40:09.190" v="1420" actId="20577"/>
          <ac:spMkLst>
            <pc:docMk/>
            <pc:sldMk cId="3748813820" sldId="287"/>
            <ac:spMk id="9" creationId="{3D016326-C4B1-4C06-B545-24A95B3F92BA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0" creationId="{0EEB2FB2-122D-4F6A-B5BF-7C91E630EFD8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1" creationId="{0A05AE0C-45F0-4600-8096-6177C4C953F9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2" creationId="{B52D81E3-A662-4CA0-B4FD-1250B48E073C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3" creationId="{ABBD9E69-4AC9-431D-B3C0-CE56555ABDD0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4" creationId="{09D46572-1939-400F-BFE0-8F37DA907EFC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5" creationId="{00EAA635-61B9-4761-961A-6EB359349B7A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6" creationId="{01E45EC2-1BDE-4809-92F7-E05373B9716A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7" creationId="{46A56124-07F0-4D65-A37B-284C3602C35A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18" creationId="{879F9773-2653-4469-BDC7-8B9211BB0046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25" creationId="{39C7FA44-773C-47C3-AF00-0EF098808FA2}"/>
          </ac:spMkLst>
        </pc:spChg>
        <pc:spChg chg="add del mod">
          <ac:chgData name="Fröhle, Aurelia" userId="5ad10ae7-ccaf-4043-94eb-f1d685defeba" providerId="ADAL" clId="{97E2ED8B-7412-481C-8A3C-9B978B3F49D3}" dt="2019-10-31T12:38:05.433" v="1402"/>
          <ac:spMkLst>
            <pc:docMk/>
            <pc:sldMk cId="3748813820" sldId="287"/>
            <ac:spMk id="26" creationId="{4ACF0DB3-A394-4266-A0C9-80F44D5B169A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28" creationId="{859440CE-15E7-4F99-B1B1-D36468820EB3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29" creationId="{122B7BD7-B0A4-4549-A12B-43D4AB334D77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0" creationId="{080C0EE6-4B39-47A7-A5CD-AC934938626A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1" creationId="{C3F4932E-333D-4A0E-B8B7-1CA250690D54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2" creationId="{42E6E7B3-BDD3-4993-A80F-89E74F259C1F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3" creationId="{C4AAFC77-BBCD-43AE-965A-E6E101932516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4" creationId="{315FFD2F-49F4-437B-BFC0-47F8BC145D3D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5" creationId="{417C42ED-D74F-48AA-8747-93C7D321099F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6" creationId="{C058FDED-8A13-4E63-9A7D-AF287109A967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7" creationId="{8FD31D21-55D6-474B-8DE6-0173EA6C21DA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8" creationId="{7B2709CD-66C7-4C3A-86B5-64365D6E47F8}"/>
          </ac:spMkLst>
        </pc:spChg>
        <pc:spChg chg="add">
          <ac:chgData name="Fröhle, Aurelia" userId="5ad10ae7-ccaf-4043-94eb-f1d685defeba" providerId="ADAL" clId="{97E2ED8B-7412-481C-8A3C-9B978B3F49D3}" dt="2019-10-31T12:39:11.001" v="1403"/>
          <ac:spMkLst>
            <pc:docMk/>
            <pc:sldMk cId="3748813820" sldId="287"/>
            <ac:spMk id="39" creationId="{27FC6B9D-1056-46F3-8AF7-48FDB474AD75}"/>
          </ac:spMkLst>
        </pc:spChg>
        <pc:grpChg chg="add mod">
          <ac:chgData name="Fröhle, Aurelia" userId="5ad10ae7-ccaf-4043-94eb-f1d685defeba" providerId="ADAL" clId="{97E2ED8B-7412-481C-8A3C-9B978B3F49D3}" dt="2019-10-31T12:39:51.104" v="1418" actId="1076"/>
          <ac:grpSpMkLst>
            <pc:docMk/>
            <pc:sldMk cId="3748813820" sldId="287"/>
            <ac:grpSpMk id="27" creationId="{4BEBDAE2-9550-4E2D-8593-F6D6D7CDD2C9}"/>
          </ac:grpSpMkLst>
        </pc:grpChg>
        <pc:cxnChg chg="add del mod">
          <ac:chgData name="Fröhle, Aurelia" userId="5ad10ae7-ccaf-4043-94eb-f1d685defeba" providerId="ADAL" clId="{97E2ED8B-7412-481C-8A3C-9B978B3F49D3}" dt="2019-10-31T12:38:05.433" v="1402"/>
          <ac:cxnSpMkLst>
            <pc:docMk/>
            <pc:sldMk cId="3748813820" sldId="287"/>
            <ac:cxnSpMk id="19" creationId="{619D2F28-40D1-42B0-8666-3CA8FF8D2EE2}"/>
          </ac:cxnSpMkLst>
        </pc:cxnChg>
        <pc:cxnChg chg="add del mod">
          <ac:chgData name="Fröhle, Aurelia" userId="5ad10ae7-ccaf-4043-94eb-f1d685defeba" providerId="ADAL" clId="{97E2ED8B-7412-481C-8A3C-9B978B3F49D3}" dt="2019-10-31T12:38:05.433" v="1402"/>
          <ac:cxnSpMkLst>
            <pc:docMk/>
            <pc:sldMk cId="3748813820" sldId="287"/>
            <ac:cxnSpMk id="20" creationId="{C9CED97C-184F-4B03-9276-027D638295F1}"/>
          </ac:cxnSpMkLst>
        </pc:cxnChg>
        <pc:cxnChg chg="add del mod">
          <ac:chgData name="Fröhle, Aurelia" userId="5ad10ae7-ccaf-4043-94eb-f1d685defeba" providerId="ADAL" clId="{97E2ED8B-7412-481C-8A3C-9B978B3F49D3}" dt="2019-10-31T12:38:05.433" v="1402"/>
          <ac:cxnSpMkLst>
            <pc:docMk/>
            <pc:sldMk cId="3748813820" sldId="287"/>
            <ac:cxnSpMk id="21" creationId="{0B95BE74-C694-400C-9859-49B3B1774EFA}"/>
          </ac:cxnSpMkLst>
        </pc:cxnChg>
        <pc:cxnChg chg="add del mod">
          <ac:chgData name="Fröhle, Aurelia" userId="5ad10ae7-ccaf-4043-94eb-f1d685defeba" providerId="ADAL" clId="{97E2ED8B-7412-481C-8A3C-9B978B3F49D3}" dt="2019-10-31T12:38:05.433" v="1402"/>
          <ac:cxnSpMkLst>
            <pc:docMk/>
            <pc:sldMk cId="3748813820" sldId="287"/>
            <ac:cxnSpMk id="22" creationId="{1B7B7AF6-5B3D-4CDE-A512-6CE8DF42CAED}"/>
          </ac:cxnSpMkLst>
        </pc:cxnChg>
        <pc:cxnChg chg="add del mod">
          <ac:chgData name="Fröhle, Aurelia" userId="5ad10ae7-ccaf-4043-94eb-f1d685defeba" providerId="ADAL" clId="{97E2ED8B-7412-481C-8A3C-9B978B3F49D3}" dt="2019-10-31T12:38:05.433" v="1402"/>
          <ac:cxnSpMkLst>
            <pc:docMk/>
            <pc:sldMk cId="3748813820" sldId="287"/>
            <ac:cxnSpMk id="23" creationId="{C7E4A71E-16F1-436C-A2BB-28A02F68B8CF}"/>
          </ac:cxnSpMkLst>
        </pc:cxnChg>
        <pc:cxnChg chg="add del mod">
          <ac:chgData name="Fröhle, Aurelia" userId="5ad10ae7-ccaf-4043-94eb-f1d685defeba" providerId="ADAL" clId="{97E2ED8B-7412-481C-8A3C-9B978B3F49D3}" dt="2019-10-31T12:38:05.433" v="1402"/>
          <ac:cxnSpMkLst>
            <pc:docMk/>
            <pc:sldMk cId="3748813820" sldId="287"/>
            <ac:cxnSpMk id="24" creationId="{1F786FAC-4552-4EBA-B131-4838266B7667}"/>
          </ac:cxnSpMkLst>
        </pc:cxnChg>
        <pc:cxnChg chg="add">
          <ac:chgData name="Fröhle, Aurelia" userId="5ad10ae7-ccaf-4043-94eb-f1d685defeba" providerId="ADAL" clId="{97E2ED8B-7412-481C-8A3C-9B978B3F49D3}" dt="2019-10-31T12:39:11.001" v="1403"/>
          <ac:cxnSpMkLst>
            <pc:docMk/>
            <pc:sldMk cId="3748813820" sldId="287"/>
            <ac:cxnSpMk id="40" creationId="{8FF14AAE-86EE-400C-BE94-94E802927E51}"/>
          </ac:cxnSpMkLst>
        </pc:cxnChg>
        <pc:cxnChg chg="add">
          <ac:chgData name="Fröhle, Aurelia" userId="5ad10ae7-ccaf-4043-94eb-f1d685defeba" providerId="ADAL" clId="{97E2ED8B-7412-481C-8A3C-9B978B3F49D3}" dt="2019-10-31T12:39:11.001" v="1403"/>
          <ac:cxnSpMkLst>
            <pc:docMk/>
            <pc:sldMk cId="3748813820" sldId="287"/>
            <ac:cxnSpMk id="41" creationId="{BCDA4937-2973-40B3-BEBC-4694904E9053}"/>
          </ac:cxnSpMkLst>
        </pc:cxnChg>
        <pc:cxnChg chg="add">
          <ac:chgData name="Fröhle, Aurelia" userId="5ad10ae7-ccaf-4043-94eb-f1d685defeba" providerId="ADAL" clId="{97E2ED8B-7412-481C-8A3C-9B978B3F49D3}" dt="2019-10-31T12:39:11.001" v="1403"/>
          <ac:cxnSpMkLst>
            <pc:docMk/>
            <pc:sldMk cId="3748813820" sldId="287"/>
            <ac:cxnSpMk id="42" creationId="{B872C56B-E353-4FC8-9ADF-A0F7F8429825}"/>
          </ac:cxnSpMkLst>
        </pc:cxnChg>
        <pc:cxnChg chg="add">
          <ac:chgData name="Fröhle, Aurelia" userId="5ad10ae7-ccaf-4043-94eb-f1d685defeba" providerId="ADAL" clId="{97E2ED8B-7412-481C-8A3C-9B978B3F49D3}" dt="2019-10-31T12:39:11.001" v="1403"/>
          <ac:cxnSpMkLst>
            <pc:docMk/>
            <pc:sldMk cId="3748813820" sldId="287"/>
            <ac:cxnSpMk id="43" creationId="{B8874263-8798-4D53-8CD6-787C840CCF71}"/>
          </ac:cxnSpMkLst>
        </pc:cxnChg>
        <pc:cxnChg chg="add">
          <ac:chgData name="Fröhle, Aurelia" userId="5ad10ae7-ccaf-4043-94eb-f1d685defeba" providerId="ADAL" clId="{97E2ED8B-7412-481C-8A3C-9B978B3F49D3}" dt="2019-10-31T12:39:11.001" v="1403"/>
          <ac:cxnSpMkLst>
            <pc:docMk/>
            <pc:sldMk cId="3748813820" sldId="287"/>
            <ac:cxnSpMk id="44" creationId="{FDF085F5-1226-4628-9FA0-353E2861A3DD}"/>
          </ac:cxnSpMkLst>
        </pc:cxnChg>
        <pc:cxnChg chg="add">
          <ac:chgData name="Fröhle, Aurelia" userId="5ad10ae7-ccaf-4043-94eb-f1d685defeba" providerId="ADAL" clId="{97E2ED8B-7412-481C-8A3C-9B978B3F49D3}" dt="2019-10-31T12:39:11.001" v="1403"/>
          <ac:cxnSpMkLst>
            <pc:docMk/>
            <pc:sldMk cId="3748813820" sldId="287"/>
            <ac:cxnSpMk id="45" creationId="{99235371-4DAB-4CC7-B370-1A89EDC64947}"/>
          </ac:cxnSpMkLst>
        </pc:cxnChg>
      </pc:sldChg>
      <pc:sldChg chg="modSp">
        <pc:chgData name="Fröhle, Aurelia" userId="5ad10ae7-ccaf-4043-94eb-f1d685defeba" providerId="ADAL" clId="{97E2ED8B-7412-481C-8A3C-9B978B3F49D3}" dt="2019-10-31T12:26:48.113" v="1278" actId="404"/>
        <pc:sldMkLst>
          <pc:docMk/>
          <pc:sldMk cId="1641329975" sldId="289"/>
        </pc:sldMkLst>
        <pc:spChg chg="mod">
          <ac:chgData name="Fröhle, Aurelia" userId="5ad10ae7-ccaf-4043-94eb-f1d685defeba" providerId="ADAL" clId="{97E2ED8B-7412-481C-8A3C-9B978B3F49D3}" dt="2019-10-31T12:26:48.113" v="1278" actId="404"/>
          <ac:spMkLst>
            <pc:docMk/>
            <pc:sldMk cId="1641329975" sldId="289"/>
            <ac:spMk id="2" creationId="{1EC06CD4-9491-4621-A253-CF8F94766ABA}"/>
          </ac:spMkLst>
        </pc:spChg>
        <pc:spChg chg="mod">
          <ac:chgData name="Fröhle, Aurelia" userId="5ad10ae7-ccaf-4043-94eb-f1d685defeba" providerId="ADAL" clId="{97E2ED8B-7412-481C-8A3C-9B978B3F49D3}" dt="2019-10-31T12:23:50.515" v="1228" actId="113"/>
          <ac:spMkLst>
            <pc:docMk/>
            <pc:sldMk cId="1641329975" sldId="289"/>
            <ac:spMk id="3" creationId="{C90E8B7A-BAB4-4500-9E78-970B2E82BCB7}"/>
          </ac:spMkLst>
        </pc:spChg>
      </pc:sldChg>
      <pc:sldChg chg="modSp">
        <pc:chgData name="Fröhle, Aurelia" userId="5ad10ae7-ccaf-4043-94eb-f1d685defeba" providerId="ADAL" clId="{97E2ED8B-7412-481C-8A3C-9B978B3F49D3}" dt="2019-10-31T12:27:07.029" v="1279" actId="20577"/>
        <pc:sldMkLst>
          <pc:docMk/>
          <pc:sldMk cId="1222887011" sldId="291"/>
        </pc:sldMkLst>
        <pc:spChg chg="mod">
          <ac:chgData name="Fröhle, Aurelia" userId="5ad10ae7-ccaf-4043-94eb-f1d685defeba" providerId="ADAL" clId="{97E2ED8B-7412-481C-8A3C-9B978B3F49D3}" dt="2019-10-31T12:22:49.465" v="1181" actId="5793"/>
          <ac:spMkLst>
            <pc:docMk/>
            <pc:sldMk cId="1222887011" sldId="291"/>
            <ac:spMk id="2" creationId="{290B67D1-8D47-4553-B218-F3386C58D0BE}"/>
          </ac:spMkLst>
        </pc:spChg>
        <pc:spChg chg="mod">
          <ac:chgData name="Fröhle, Aurelia" userId="5ad10ae7-ccaf-4043-94eb-f1d685defeba" providerId="ADAL" clId="{97E2ED8B-7412-481C-8A3C-9B978B3F49D3}" dt="2019-10-31T12:27:07.029" v="1279" actId="20577"/>
          <ac:spMkLst>
            <pc:docMk/>
            <pc:sldMk cId="1222887011" sldId="291"/>
            <ac:spMk id="3" creationId="{22F62107-5C0D-46E2-BAA7-074429E63D06}"/>
          </ac:spMkLst>
        </pc:spChg>
      </pc:sldChg>
      <pc:sldChg chg="modSp">
        <pc:chgData name="Fröhle, Aurelia" userId="5ad10ae7-ccaf-4043-94eb-f1d685defeba" providerId="ADAL" clId="{97E2ED8B-7412-481C-8A3C-9B978B3F49D3}" dt="2019-10-31T12:29:09.910" v="1341" actId="20577"/>
        <pc:sldMkLst>
          <pc:docMk/>
          <pc:sldMk cId="4280562213" sldId="295"/>
        </pc:sldMkLst>
        <pc:spChg chg="mod">
          <ac:chgData name="Fröhle, Aurelia" userId="5ad10ae7-ccaf-4043-94eb-f1d685defeba" providerId="ADAL" clId="{97E2ED8B-7412-481C-8A3C-9B978B3F49D3}" dt="2019-10-31T12:29:09.910" v="1341" actId="20577"/>
          <ac:spMkLst>
            <pc:docMk/>
            <pc:sldMk cId="4280562213" sldId="295"/>
            <ac:spMk id="3" creationId="{A9D42B49-C903-47E4-AE59-22E9BE05FEA7}"/>
          </ac:spMkLst>
        </pc:spChg>
      </pc:sldChg>
      <pc:sldChg chg="modSp">
        <pc:chgData name="Fröhle, Aurelia" userId="5ad10ae7-ccaf-4043-94eb-f1d685defeba" providerId="ADAL" clId="{97E2ED8B-7412-481C-8A3C-9B978B3F49D3}" dt="2019-10-31T11:59:15.647" v="429" actId="14100"/>
        <pc:sldMkLst>
          <pc:docMk/>
          <pc:sldMk cId="1766809283" sldId="296"/>
        </pc:sldMkLst>
        <pc:spChg chg="mod">
          <ac:chgData name="Fröhle, Aurelia" userId="5ad10ae7-ccaf-4043-94eb-f1d685defeba" providerId="ADAL" clId="{97E2ED8B-7412-481C-8A3C-9B978B3F49D3}" dt="2019-10-31T11:59:04.213" v="428" actId="20577"/>
          <ac:spMkLst>
            <pc:docMk/>
            <pc:sldMk cId="1766809283" sldId="296"/>
            <ac:spMk id="2" creationId="{928F18A7-33A1-4B4F-AC9A-31CDBE1FA688}"/>
          </ac:spMkLst>
        </pc:spChg>
        <pc:spChg chg="mod">
          <ac:chgData name="Fröhle, Aurelia" userId="5ad10ae7-ccaf-4043-94eb-f1d685defeba" providerId="ADAL" clId="{97E2ED8B-7412-481C-8A3C-9B978B3F49D3}" dt="2019-10-31T11:58:55.214" v="411" actId="113"/>
          <ac:spMkLst>
            <pc:docMk/>
            <pc:sldMk cId="1766809283" sldId="296"/>
            <ac:spMk id="6" creationId="{4BA28299-D73E-4D85-903B-56E7962A7774}"/>
          </ac:spMkLst>
        </pc:spChg>
        <pc:picChg chg="mod">
          <ac:chgData name="Fröhle, Aurelia" userId="5ad10ae7-ccaf-4043-94eb-f1d685defeba" providerId="ADAL" clId="{97E2ED8B-7412-481C-8A3C-9B978B3F49D3}" dt="2019-10-31T11:59:15.647" v="429" actId="14100"/>
          <ac:picMkLst>
            <pc:docMk/>
            <pc:sldMk cId="1766809283" sldId="296"/>
            <ac:picMk id="12" creationId="{F3B50C85-3818-4063-9DB5-89C557ABDEBA}"/>
          </ac:picMkLst>
        </pc:picChg>
      </pc:sldChg>
      <pc:sldChg chg="addSp delSp modSp">
        <pc:chgData name="Fröhle, Aurelia" userId="5ad10ae7-ccaf-4043-94eb-f1d685defeba" providerId="ADAL" clId="{97E2ED8B-7412-481C-8A3C-9B978B3F49D3}" dt="2019-10-31T12:33:23.953" v="1383" actId="20577"/>
        <pc:sldMkLst>
          <pc:docMk/>
          <pc:sldMk cId="4072542634" sldId="299"/>
        </pc:sldMkLst>
        <pc:spChg chg="mod">
          <ac:chgData name="Fröhle, Aurelia" userId="5ad10ae7-ccaf-4043-94eb-f1d685defeba" providerId="ADAL" clId="{97E2ED8B-7412-481C-8A3C-9B978B3F49D3}" dt="2019-10-31T12:33:23.953" v="1383" actId="20577"/>
          <ac:spMkLst>
            <pc:docMk/>
            <pc:sldMk cId="4072542634" sldId="299"/>
            <ac:spMk id="3" creationId="{09C8CE92-FF2B-414C-B15E-2228F83E78D8}"/>
          </ac:spMkLst>
        </pc:spChg>
        <pc:spChg chg="add del mod">
          <ac:chgData name="Fröhle, Aurelia" userId="5ad10ae7-ccaf-4043-94eb-f1d685defeba" providerId="ADAL" clId="{97E2ED8B-7412-481C-8A3C-9B978B3F49D3}" dt="2019-10-31T12:32:30.806" v="1368"/>
          <ac:spMkLst>
            <pc:docMk/>
            <pc:sldMk cId="4072542634" sldId="299"/>
            <ac:spMk id="7" creationId="{34E4ACFE-C763-4A21-8051-5A4AE2058460}"/>
          </ac:spMkLst>
        </pc:spChg>
        <pc:picChg chg="add del mod">
          <ac:chgData name="Fröhle, Aurelia" userId="5ad10ae7-ccaf-4043-94eb-f1d685defeba" providerId="ADAL" clId="{97E2ED8B-7412-481C-8A3C-9B978B3F49D3}" dt="2019-10-31T12:31:30.724" v="1351"/>
          <ac:picMkLst>
            <pc:docMk/>
            <pc:sldMk cId="4072542634" sldId="299"/>
            <ac:picMk id="9" creationId="{251F9FBA-6678-44DE-BA36-B3E3A115AB5E}"/>
          </ac:picMkLst>
        </pc:picChg>
        <pc:picChg chg="add mod modCrop">
          <ac:chgData name="Fröhle, Aurelia" userId="5ad10ae7-ccaf-4043-94eb-f1d685defeba" providerId="ADAL" clId="{97E2ED8B-7412-481C-8A3C-9B978B3F49D3}" dt="2019-10-31T12:33:05.498" v="1380" actId="1076"/>
          <ac:picMkLst>
            <pc:docMk/>
            <pc:sldMk cId="4072542634" sldId="299"/>
            <ac:picMk id="11" creationId="{1E773335-E567-4410-8419-DD6F166615F2}"/>
          </ac:picMkLst>
        </pc:picChg>
      </pc:sldChg>
      <pc:sldChg chg="add del">
        <pc:chgData name="Fröhle, Aurelia" userId="5ad10ae7-ccaf-4043-94eb-f1d685defeba" providerId="ADAL" clId="{97E2ED8B-7412-481C-8A3C-9B978B3F49D3}" dt="2019-10-31T12:00:17.114" v="431" actId="47"/>
        <pc:sldMkLst>
          <pc:docMk/>
          <pc:sldMk cId="201644800" sldId="300"/>
        </pc:sldMkLst>
      </pc:sldChg>
      <pc:sldChg chg="addSp delSp modSp add ord addCm delCm">
        <pc:chgData name="Fröhle, Aurelia" userId="5ad10ae7-ccaf-4043-94eb-f1d685defeba" providerId="ADAL" clId="{97E2ED8B-7412-481C-8A3C-9B978B3F49D3}" dt="2019-10-31T12:26:33.220" v="1253"/>
        <pc:sldMkLst>
          <pc:docMk/>
          <pc:sldMk cId="1624440694" sldId="300"/>
        </pc:sldMkLst>
        <pc:spChg chg="add mod">
          <ac:chgData name="Fröhle, Aurelia" userId="5ad10ae7-ccaf-4043-94eb-f1d685defeba" providerId="ADAL" clId="{97E2ED8B-7412-481C-8A3C-9B978B3F49D3}" dt="2019-10-31T12:09:33.908" v="1030" actId="1076"/>
          <ac:spMkLst>
            <pc:docMk/>
            <pc:sldMk cId="1624440694" sldId="300"/>
            <ac:spMk id="5" creationId="{BED7D49D-81E6-4BFA-B041-8E695D1C60E8}"/>
          </ac:spMkLst>
        </pc:spChg>
        <pc:spChg chg="add mod">
          <ac:chgData name="Fröhle, Aurelia" userId="5ad10ae7-ccaf-4043-94eb-f1d685defeba" providerId="ADAL" clId="{97E2ED8B-7412-481C-8A3C-9B978B3F49D3}" dt="2019-10-31T12:09:33.908" v="1030" actId="1076"/>
          <ac:spMkLst>
            <pc:docMk/>
            <pc:sldMk cId="1624440694" sldId="300"/>
            <ac:spMk id="6" creationId="{537EA78C-E78D-4BEA-9913-D577B380CCE5}"/>
          </ac:spMkLst>
        </pc:spChg>
        <pc:spChg chg="add mod">
          <ac:chgData name="Fröhle, Aurelia" userId="5ad10ae7-ccaf-4043-94eb-f1d685defeba" providerId="ADAL" clId="{97E2ED8B-7412-481C-8A3C-9B978B3F49D3}" dt="2019-10-31T12:09:33.908" v="1030" actId="1076"/>
          <ac:spMkLst>
            <pc:docMk/>
            <pc:sldMk cId="1624440694" sldId="300"/>
            <ac:spMk id="7" creationId="{937E4235-DC73-4BF8-91F0-4F8E56C3D97D}"/>
          </ac:spMkLst>
        </pc:spChg>
        <pc:spChg chg="add mod">
          <ac:chgData name="Fröhle, Aurelia" userId="5ad10ae7-ccaf-4043-94eb-f1d685defeba" providerId="ADAL" clId="{97E2ED8B-7412-481C-8A3C-9B978B3F49D3}" dt="2019-10-31T12:03:11.625" v="676" actId="20577"/>
          <ac:spMkLst>
            <pc:docMk/>
            <pc:sldMk cId="1624440694" sldId="300"/>
            <ac:spMk id="8" creationId="{849236F0-3053-4703-B938-FA50AC0A8D4F}"/>
          </ac:spMkLst>
        </pc:spChg>
        <pc:spChg chg="add mod">
          <ac:chgData name="Fröhle, Aurelia" userId="5ad10ae7-ccaf-4043-94eb-f1d685defeba" providerId="ADAL" clId="{97E2ED8B-7412-481C-8A3C-9B978B3F49D3}" dt="2019-10-31T12:09:33.908" v="1030" actId="1076"/>
          <ac:spMkLst>
            <pc:docMk/>
            <pc:sldMk cId="1624440694" sldId="300"/>
            <ac:spMk id="9" creationId="{E673A950-4F5D-4C0B-91B1-24182389C45E}"/>
          </ac:spMkLst>
        </pc:spChg>
        <pc:spChg chg="add mod">
          <ac:chgData name="Fröhle, Aurelia" userId="5ad10ae7-ccaf-4043-94eb-f1d685defeba" providerId="ADAL" clId="{97E2ED8B-7412-481C-8A3C-9B978B3F49D3}" dt="2019-10-31T12:09:48.576" v="1032" actId="113"/>
          <ac:spMkLst>
            <pc:docMk/>
            <pc:sldMk cId="1624440694" sldId="300"/>
            <ac:spMk id="10" creationId="{20E54A09-E9C3-42CF-BE1A-85E1AB979976}"/>
          </ac:spMkLst>
        </pc:spChg>
        <pc:spChg chg="add del">
          <ac:chgData name="Fröhle, Aurelia" userId="5ad10ae7-ccaf-4043-94eb-f1d685defeba" providerId="ADAL" clId="{97E2ED8B-7412-481C-8A3C-9B978B3F49D3}" dt="2019-10-31T12:06:43.277" v="942"/>
          <ac:spMkLst>
            <pc:docMk/>
            <pc:sldMk cId="1624440694" sldId="300"/>
            <ac:spMk id="11" creationId="{A65F28FD-0F3F-47C8-9EC1-7783A889E642}"/>
          </ac:spMkLst>
        </pc:spChg>
        <pc:spChg chg="add mod">
          <ac:chgData name="Fröhle, Aurelia" userId="5ad10ae7-ccaf-4043-94eb-f1d685defeba" providerId="ADAL" clId="{97E2ED8B-7412-481C-8A3C-9B978B3F49D3}" dt="2019-10-31T12:09:45.259" v="1031" actId="113"/>
          <ac:spMkLst>
            <pc:docMk/>
            <pc:sldMk cId="1624440694" sldId="300"/>
            <ac:spMk id="12" creationId="{C2411C42-3A2C-4C3B-BB66-7B302AF04FDA}"/>
          </ac:spMkLst>
        </pc:spChg>
      </pc:sldChg>
      <pc:sldChg chg="addSp delSp modSp add del">
        <pc:chgData name="Fröhle, Aurelia" userId="5ad10ae7-ccaf-4043-94eb-f1d685defeba" providerId="ADAL" clId="{97E2ED8B-7412-481C-8A3C-9B978B3F49D3}" dt="2019-10-31T12:37:37.788" v="1398" actId="47"/>
        <pc:sldMkLst>
          <pc:docMk/>
          <pc:sldMk cId="306830751" sldId="301"/>
        </pc:sldMkLst>
        <pc:spChg chg="add del">
          <ac:chgData name="Fröhle, Aurelia" userId="5ad10ae7-ccaf-4043-94eb-f1d685defeba" providerId="ADAL" clId="{97E2ED8B-7412-481C-8A3C-9B978B3F49D3}" dt="2019-10-31T12:32:26.323" v="1367"/>
          <ac:spMkLst>
            <pc:docMk/>
            <pc:sldMk cId="306830751" sldId="301"/>
            <ac:spMk id="7" creationId="{22B62EE0-A916-4C65-A1A8-DA5FDE93E700}"/>
          </ac:spMkLst>
        </pc:spChg>
        <pc:picChg chg="add del mod modCrop">
          <ac:chgData name="Fröhle, Aurelia" userId="5ad10ae7-ccaf-4043-94eb-f1d685defeba" providerId="ADAL" clId="{97E2ED8B-7412-481C-8A3C-9B978B3F49D3}" dt="2019-10-31T12:31:56.406" v="1360"/>
          <ac:picMkLst>
            <pc:docMk/>
            <pc:sldMk cId="306830751" sldId="301"/>
            <ac:picMk id="10" creationId="{9B9E6A10-7A14-40DC-A34A-62DDA014C51A}"/>
          </ac:picMkLst>
        </pc:picChg>
        <pc:picChg chg="add del mod modCrop">
          <ac:chgData name="Fröhle, Aurelia" userId="5ad10ae7-ccaf-4043-94eb-f1d685defeba" providerId="ADAL" clId="{97E2ED8B-7412-481C-8A3C-9B978B3F49D3}" dt="2019-10-31T12:32:26.323" v="1367"/>
          <ac:picMkLst>
            <pc:docMk/>
            <pc:sldMk cId="306830751" sldId="301"/>
            <ac:picMk id="12" creationId="{6185574F-ED73-44DB-95AD-229F1CD6629D}"/>
          </ac:picMkLst>
        </pc:picChg>
      </pc:sldChg>
      <pc:sldChg chg="addSp modSp add">
        <pc:chgData name="Fröhle, Aurelia" userId="5ad10ae7-ccaf-4043-94eb-f1d685defeba" providerId="ADAL" clId="{97E2ED8B-7412-481C-8A3C-9B978B3F49D3}" dt="2019-10-31T12:49:10.355" v="1476" actId="1076"/>
        <pc:sldMkLst>
          <pc:docMk/>
          <pc:sldMk cId="2537747047" sldId="301"/>
        </pc:sldMkLst>
        <pc:spChg chg="mod">
          <ac:chgData name="Fröhle, Aurelia" userId="5ad10ae7-ccaf-4043-94eb-f1d685defeba" providerId="ADAL" clId="{97E2ED8B-7412-481C-8A3C-9B978B3F49D3}" dt="2019-10-31T12:47:43.111" v="1469" actId="404"/>
          <ac:spMkLst>
            <pc:docMk/>
            <pc:sldMk cId="2537747047" sldId="301"/>
            <ac:spMk id="2" creationId="{BC94139C-A599-41D2-9DB0-7DA7D3358B2D}"/>
          </ac:spMkLst>
        </pc:spChg>
        <pc:spChg chg="mod">
          <ac:chgData name="Fröhle, Aurelia" userId="5ad10ae7-ccaf-4043-94eb-f1d685defeba" providerId="ADAL" clId="{97E2ED8B-7412-481C-8A3C-9B978B3F49D3}" dt="2019-10-31T12:48:58.983" v="1474" actId="1076"/>
          <ac:spMkLst>
            <pc:docMk/>
            <pc:sldMk cId="2537747047" sldId="301"/>
            <ac:spMk id="3" creationId="{BB2F017D-042E-4F0E-811F-38F14A4F90F3}"/>
          </ac:spMkLst>
        </pc:spChg>
        <pc:spChg chg="mod">
          <ac:chgData name="Fröhle, Aurelia" userId="5ad10ae7-ccaf-4043-94eb-f1d685defeba" providerId="ADAL" clId="{97E2ED8B-7412-481C-8A3C-9B978B3F49D3}" dt="2019-10-31T12:46:47.737" v="1463" actId="13822"/>
          <ac:spMkLst>
            <pc:docMk/>
            <pc:sldMk cId="2537747047" sldId="301"/>
            <ac:spMk id="8" creationId="{1CB1AB2E-0182-4561-B37D-566B6FC5C919}"/>
          </ac:spMkLst>
        </pc:spChg>
        <pc:spChg chg="mod">
          <ac:chgData name="Fröhle, Aurelia" userId="5ad10ae7-ccaf-4043-94eb-f1d685defeba" providerId="ADAL" clId="{97E2ED8B-7412-481C-8A3C-9B978B3F49D3}" dt="2019-10-31T12:46:47.737" v="1463" actId="13822"/>
          <ac:spMkLst>
            <pc:docMk/>
            <pc:sldMk cId="2537747047" sldId="301"/>
            <ac:spMk id="9" creationId="{BFFB4B35-75B6-45FE-A11F-987BE1FCE558}"/>
          </ac:spMkLst>
        </pc:spChg>
        <pc:spChg chg="mod">
          <ac:chgData name="Fröhle, Aurelia" userId="5ad10ae7-ccaf-4043-94eb-f1d685defeba" providerId="ADAL" clId="{97E2ED8B-7412-481C-8A3C-9B978B3F49D3}" dt="2019-10-31T12:46:47.737" v="1463" actId="13822"/>
          <ac:spMkLst>
            <pc:docMk/>
            <pc:sldMk cId="2537747047" sldId="301"/>
            <ac:spMk id="10" creationId="{660787FC-9632-4BCD-B856-73B8F33E60BB}"/>
          </ac:spMkLst>
        </pc:spChg>
        <pc:spChg chg="mod">
          <ac:chgData name="Fröhle, Aurelia" userId="5ad10ae7-ccaf-4043-94eb-f1d685defeba" providerId="ADAL" clId="{97E2ED8B-7412-481C-8A3C-9B978B3F49D3}" dt="2019-10-31T12:46:47.737" v="1463" actId="13822"/>
          <ac:spMkLst>
            <pc:docMk/>
            <pc:sldMk cId="2537747047" sldId="301"/>
            <ac:spMk id="11" creationId="{B1F8FDB5-36A3-4FF4-9821-F7A056AAC58F}"/>
          </ac:spMkLst>
        </pc:spChg>
        <pc:spChg chg="mod">
          <ac:chgData name="Fröhle, Aurelia" userId="5ad10ae7-ccaf-4043-94eb-f1d685defeba" providerId="ADAL" clId="{97E2ED8B-7412-481C-8A3C-9B978B3F49D3}" dt="2019-10-31T12:46:47.737" v="1463" actId="13822"/>
          <ac:spMkLst>
            <pc:docMk/>
            <pc:sldMk cId="2537747047" sldId="301"/>
            <ac:spMk id="12" creationId="{F61F8D62-DE7C-4341-8404-AF2BA463340A}"/>
          </ac:spMkLst>
        </pc:spChg>
        <pc:grpChg chg="add mod">
          <ac:chgData name="Fröhle, Aurelia" userId="5ad10ae7-ccaf-4043-94eb-f1d685defeba" providerId="ADAL" clId="{97E2ED8B-7412-481C-8A3C-9B978B3F49D3}" dt="2019-10-31T12:49:10.355" v="1476" actId="1076"/>
          <ac:grpSpMkLst>
            <pc:docMk/>
            <pc:sldMk cId="2537747047" sldId="301"/>
            <ac:grpSpMk id="7" creationId="{33BF9441-7993-4A30-B595-0B84F5E6361C}"/>
          </ac:grpSpMkLst>
        </pc:grpChg>
      </pc:sldChg>
    </pc:docChg>
  </pc:docChgLst>
  <pc:docChgLst>
    <pc:chgData name="Riemer, Irina" userId="92b9b7f3-2803-4a3b-a33c-a726192cd605" providerId="ADAL" clId="{0DAB66DE-DD2F-4783-8A00-25C12C48C8B0}"/>
    <pc:docChg chg="modSld">
      <pc:chgData name="Riemer, Irina" userId="92b9b7f3-2803-4a3b-a33c-a726192cd605" providerId="ADAL" clId="{0DAB66DE-DD2F-4783-8A00-25C12C48C8B0}" dt="2019-11-04T09:04:26.521" v="188" actId="20577"/>
      <pc:docMkLst>
        <pc:docMk/>
      </pc:docMkLst>
      <pc:sldChg chg="modSp">
        <pc:chgData name="Riemer, Irina" userId="92b9b7f3-2803-4a3b-a33c-a726192cd605" providerId="ADAL" clId="{0DAB66DE-DD2F-4783-8A00-25C12C48C8B0}" dt="2019-11-04T08:55:01.926" v="58" actId="6549"/>
        <pc:sldMkLst>
          <pc:docMk/>
          <pc:sldMk cId="3244351840" sldId="282"/>
        </pc:sldMkLst>
        <pc:spChg chg="mod">
          <ac:chgData name="Riemer, Irina" userId="92b9b7f3-2803-4a3b-a33c-a726192cd605" providerId="ADAL" clId="{0DAB66DE-DD2F-4783-8A00-25C12C48C8B0}" dt="2019-11-04T08:55:01.926" v="58" actId="6549"/>
          <ac:spMkLst>
            <pc:docMk/>
            <pc:sldMk cId="3244351840" sldId="282"/>
            <ac:spMk id="6" creationId="{0DC2E1DD-1EBF-4AAD-9A3C-FDD6CA718328}"/>
          </ac:spMkLst>
        </pc:spChg>
      </pc:sldChg>
      <pc:sldChg chg="modSp">
        <pc:chgData name="Riemer, Irina" userId="92b9b7f3-2803-4a3b-a33c-a726192cd605" providerId="ADAL" clId="{0DAB66DE-DD2F-4783-8A00-25C12C48C8B0}" dt="2019-11-04T08:55:31.408" v="75" actId="20577"/>
        <pc:sldMkLst>
          <pc:docMk/>
          <pc:sldMk cId="1746791593" sldId="284"/>
        </pc:sldMkLst>
        <pc:spChg chg="mod">
          <ac:chgData name="Riemer, Irina" userId="92b9b7f3-2803-4a3b-a33c-a726192cd605" providerId="ADAL" clId="{0DAB66DE-DD2F-4783-8A00-25C12C48C8B0}" dt="2019-11-04T08:55:31.408" v="75" actId="20577"/>
          <ac:spMkLst>
            <pc:docMk/>
            <pc:sldMk cId="1746791593" sldId="284"/>
            <ac:spMk id="6" creationId="{5C3F2D28-52D2-46B5-B175-74978CB3D8E3}"/>
          </ac:spMkLst>
        </pc:spChg>
      </pc:sldChg>
      <pc:sldChg chg="modSp">
        <pc:chgData name="Riemer, Irina" userId="92b9b7f3-2803-4a3b-a33c-a726192cd605" providerId="ADAL" clId="{0DAB66DE-DD2F-4783-8A00-25C12C48C8B0}" dt="2019-11-04T08:57:10.199" v="145" actId="20577"/>
        <pc:sldMkLst>
          <pc:docMk/>
          <pc:sldMk cId="1003791633" sldId="285"/>
        </pc:sldMkLst>
        <pc:spChg chg="mod">
          <ac:chgData name="Riemer, Irina" userId="92b9b7f3-2803-4a3b-a33c-a726192cd605" providerId="ADAL" clId="{0DAB66DE-DD2F-4783-8A00-25C12C48C8B0}" dt="2019-11-04T08:57:10.199" v="145" actId="20577"/>
          <ac:spMkLst>
            <pc:docMk/>
            <pc:sldMk cId="1003791633" sldId="285"/>
            <ac:spMk id="3" creationId="{05E5C018-E791-4568-B602-5295135C1F0B}"/>
          </ac:spMkLst>
        </pc:spChg>
      </pc:sldChg>
      <pc:sldChg chg="modSp">
        <pc:chgData name="Riemer, Irina" userId="92b9b7f3-2803-4a3b-a33c-a726192cd605" providerId="ADAL" clId="{0DAB66DE-DD2F-4783-8A00-25C12C48C8B0}" dt="2019-11-04T09:04:26.521" v="188" actId="20577"/>
        <pc:sldMkLst>
          <pc:docMk/>
          <pc:sldMk cId="759527873" sldId="294"/>
        </pc:sldMkLst>
        <pc:spChg chg="mod">
          <ac:chgData name="Riemer, Irina" userId="92b9b7f3-2803-4a3b-a33c-a726192cd605" providerId="ADAL" clId="{0DAB66DE-DD2F-4783-8A00-25C12C48C8B0}" dt="2019-11-04T09:04:12.187" v="166" actId="255"/>
          <ac:spMkLst>
            <pc:docMk/>
            <pc:sldMk cId="759527873" sldId="294"/>
            <ac:spMk id="2" creationId="{00000000-0000-0000-0000-000000000000}"/>
          </ac:spMkLst>
        </pc:spChg>
        <pc:spChg chg="mod">
          <ac:chgData name="Riemer, Irina" userId="92b9b7f3-2803-4a3b-a33c-a726192cd605" providerId="ADAL" clId="{0DAB66DE-DD2F-4783-8A00-25C12C48C8B0}" dt="2019-11-04T09:04:26.521" v="188" actId="20577"/>
          <ac:spMkLst>
            <pc:docMk/>
            <pc:sldMk cId="759527873" sldId="294"/>
            <ac:spMk id="3" creationId="{00000000-0000-0000-0000-000000000000}"/>
          </ac:spMkLst>
        </pc:spChg>
      </pc:sldChg>
    </pc:docChg>
  </pc:docChgLst>
  <pc:docChgLst>
    <pc:chgData name="Fröhle, Aurelia" userId="5ad10ae7-ccaf-4043-94eb-f1d685defeba" providerId="ADAL" clId="{01693FE7-9376-4087-A88F-1348F9F2DA49}"/>
    <pc:docChg chg="undo custSel addSld delSld modSld sldOrd modMainMaster">
      <pc:chgData name="Fröhle, Aurelia" userId="5ad10ae7-ccaf-4043-94eb-f1d685defeba" providerId="ADAL" clId="{01693FE7-9376-4087-A88F-1348F9F2DA49}" dt="2019-10-31T11:35:54.285" v="296" actId="6549"/>
      <pc:docMkLst>
        <pc:docMk/>
      </pc:docMkLst>
      <pc:sldChg chg="del">
        <pc:chgData name="Fröhle, Aurelia" userId="5ad10ae7-ccaf-4043-94eb-f1d685defeba" providerId="ADAL" clId="{01693FE7-9376-4087-A88F-1348F9F2DA49}" dt="2019-10-31T11:29:20.679" v="290" actId="47"/>
        <pc:sldMkLst>
          <pc:docMk/>
          <pc:sldMk cId="940610081" sldId="262"/>
        </pc:sldMkLst>
      </pc:sldChg>
      <pc:sldChg chg="del">
        <pc:chgData name="Fröhle, Aurelia" userId="5ad10ae7-ccaf-4043-94eb-f1d685defeba" providerId="ADAL" clId="{01693FE7-9376-4087-A88F-1348F9F2DA49}" dt="2019-10-31T11:25:27.786" v="210" actId="47"/>
        <pc:sldMkLst>
          <pc:docMk/>
          <pc:sldMk cId="3819890574" sldId="264"/>
        </pc:sldMkLst>
      </pc:sldChg>
      <pc:sldChg chg="del">
        <pc:chgData name="Fröhle, Aurelia" userId="5ad10ae7-ccaf-4043-94eb-f1d685defeba" providerId="ADAL" clId="{01693FE7-9376-4087-A88F-1348F9F2DA49}" dt="2019-10-31T11:25:27.238" v="209" actId="47"/>
        <pc:sldMkLst>
          <pc:docMk/>
          <pc:sldMk cId="4016211043" sldId="266"/>
        </pc:sldMkLst>
      </pc:sldChg>
      <pc:sldChg chg="del">
        <pc:chgData name="Fröhle, Aurelia" userId="5ad10ae7-ccaf-4043-94eb-f1d685defeba" providerId="ADAL" clId="{01693FE7-9376-4087-A88F-1348F9F2DA49}" dt="2019-10-31T11:25:26.604" v="208" actId="47"/>
        <pc:sldMkLst>
          <pc:docMk/>
          <pc:sldMk cId="1636232269" sldId="267"/>
        </pc:sldMkLst>
      </pc:sldChg>
      <pc:sldChg chg="del">
        <pc:chgData name="Fröhle, Aurelia" userId="5ad10ae7-ccaf-4043-94eb-f1d685defeba" providerId="ADAL" clId="{01693FE7-9376-4087-A88F-1348F9F2DA49}" dt="2019-10-31T11:25:25.854" v="207" actId="47"/>
        <pc:sldMkLst>
          <pc:docMk/>
          <pc:sldMk cId="4208872925" sldId="270"/>
        </pc:sldMkLst>
      </pc:sldChg>
      <pc:sldChg chg="del">
        <pc:chgData name="Fröhle, Aurelia" userId="5ad10ae7-ccaf-4043-94eb-f1d685defeba" providerId="ADAL" clId="{01693FE7-9376-4087-A88F-1348F9F2DA49}" dt="2019-10-31T11:25:24.304" v="206" actId="47"/>
        <pc:sldMkLst>
          <pc:docMk/>
          <pc:sldMk cId="2573343628" sldId="271"/>
        </pc:sldMkLst>
      </pc:sldChg>
      <pc:sldChg chg="modSp">
        <pc:chgData name="Fröhle, Aurelia" userId="5ad10ae7-ccaf-4043-94eb-f1d685defeba" providerId="ADAL" clId="{01693FE7-9376-4087-A88F-1348F9F2DA49}" dt="2019-10-31T11:35:41.118" v="295" actId="20577"/>
        <pc:sldMkLst>
          <pc:docMk/>
          <pc:sldMk cId="3887472474" sldId="273"/>
        </pc:sldMkLst>
        <pc:spChg chg="mod">
          <ac:chgData name="Fröhle, Aurelia" userId="5ad10ae7-ccaf-4043-94eb-f1d685defeba" providerId="ADAL" clId="{01693FE7-9376-4087-A88F-1348F9F2DA49}" dt="2019-10-31T11:29:06.251" v="287"/>
          <ac:spMkLst>
            <pc:docMk/>
            <pc:sldMk cId="3887472474" sldId="273"/>
            <ac:spMk id="3" creationId="{00000000-0000-0000-0000-000000000000}"/>
          </ac:spMkLst>
        </pc:spChg>
        <pc:spChg chg="mod">
          <ac:chgData name="Fröhle, Aurelia" userId="5ad10ae7-ccaf-4043-94eb-f1d685defeba" providerId="ADAL" clId="{01693FE7-9376-4087-A88F-1348F9F2DA49}" dt="2019-10-31T11:35:41.118" v="295" actId="20577"/>
          <ac:spMkLst>
            <pc:docMk/>
            <pc:sldMk cId="3887472474" sldId="273"/>
            <ac:spMk id="5" creationId="{00000000-0000-0000-0000-000000000000}"/>
          </ac:spMkLst>
        </pc:spChg>
      </pc:sldChg>
      <pc:sldChg chg="del">
        <pc:chgData name="Fröhle, Aurelia" userId="5ad10ae7-ccaf-4043-94eb-f1d685defeba" providerId="ADAL" clId="{01693FE7-9376-4087-A88F-1348F9F2DA49}" dt="2019-10-31T11:25:21.594" v="205" actId="47"/>
        <pc:sldMkLst>
          <pc:docMk/>
          <pc:sldMk cId="1049834742" sldId="274"/>
        </pc:sldMkLst>
      </pc:sldChg>
      <pc:sldChg chg="addSp delSp modSp del">
        <pc:chgData name="Fröhle, Aurelia" userId="5ad10ae7-ccaf-4043-94eb-f1d685defeba" providerId="ADAL" clId="{01693FE7-9376-4087-A88F-1348F9F2DA49}" dt="2019-10-31T11:11:28.312" v="153" actId="47"/>
        <pc:sldMkLst>
          <pc:docMk/>
          <pc:sldMk cId="580423342" sldId="278"/>
        </pc:sldMkLst>
        <pc:spChg chg="mod">
          <ac:chgData name="Fröhle, Aurelia" userId="5ad10ae7-ccaf-4043-94eb-f1d685defeba" providerId="ADAL" clId="{01693FE7-9376-4087-A88F-1348F9F2DA49}" dt="2019-10-31T10:59:19.423" v="48" actId="403"/>
          <ac:spMkLst>
            <pc:docMk/>
            <pc:sldMk cId="580423342" sldId="278"/>
            <ac:spMk id="2" creationId="{00000000-0000-0000-0000-000000000000}"/>
          </ac:spMkLst>
        </pc:spChg>
        <pc:spChg chg="del">
          <ac:chgData name="Fröhle, Aurelia" userId="5ad10ae7-ccaf-4043-94eb-f1d685defeba" providerId="ADAL" clId="{01693FE7-9376-4087-A88F-1348F9F2DA49}" dt="2019-10-31T10:59:16.981" v="47"/>
          <ac:spMkLst>
            <pc:docMk/>
            <pc:sldMk cId="580423342" sldId="278"/>
            <ac:spMk id="3" creationId="{00000000-0000-0000-0000-000000000000}"/>
          </ac:spMkLst>
        </pc:spChg>
        <pc:spChg chg="add mod">
          <ac:chgData name="Fröhle, Aurelia" userId="5ad10ae7-ccaf-4043-94eb-f1d685defeba" providerId="ADAL" clId="{01693FE7-9376-4087-A88F-1348F9F2DA49}" dt="2019-10-31T11:05:19.456" v="73" actId="403"/>
          <ac:spMkLst>
            <pc:docMk/>
            <pc:sldMk cId="580423342" sldId="278"/>
            <ac:spMk id="4" creationId="{E5C4C5A2-533B-4A02-A3A9-E636F2CB003B}"/>
          </ac:spMkLst>
        </pc:spChg>
        <pc:picChg chg="add del mod modCrop">
          <ac:chgData name="Fröhle, Aurelia" userId="5ad10ae7-ccaf-4043-94eb-f1d685defeba" providerId="ADAL" clId="{01693FE7-9376-4087-A88F-1348F9F2DA49}" dt="2019-10-31T11:05:07.112" v="70" actId="478"/>
          <ac:picMkLst>
            <pc:docMk/>
            <pc:sldMk cId="580423342" sldId="278"/>
            <ac:picMk id="5" creationId="{AB6E21B8-AB75-4EF9-99AF-14BE9F2D6CD0}"/>
          </ac:picMkLst>
        </pc:picChg>
      </pc:sldChg>
      <pc:sldChg chg="delSp modSp">
        <pc:chgData name="Fröhle, Aurelia" userId="5ad10ae7-ccaf-4043-94eb-f1d685defeba" providerId="ADAL" clId="{01693FE7-9376-4087-A88F-1348F9F2DA49}" dt="2019-10-31T11:26:13.190" v="269" actId="20577"/>
        <pc:sldMkLst>
          <pc:docMk/>
          <pc:sldMk cId="1557973851" sldId="279"/>
        </pc:sldMkLst>
        <pc:spChg chg="mod">
          <ac:chgData name="Fröhle, Aurelia" userId="5ad10ae7-ccaf-4043-94eb-f1d685defeba" providerId="ADAL" clId="{01693FE7-9376-4087-A88F-1348F9F2DA49}" dt="2019-10-31T11:26:13.190" v="269" actId="20577"/>
          <ac:spMkLst>
            <pc:docMk/>
            <pc:sldMk cId="1557973851" sldId="279"/>
            <ac:spMk id="4" creationId="{F65F43A9-67A6-4B9C-A6D8-9EB56A2B6DEA}"/>
          </ac:spMkLst>
        </pc:spChg>
        <pc:spChg chg="del">
          <ac:chgData name="Fröhle, Aurelia" userId="5ad10ae7-ccaf-4043-94eb-f1d685defeba" providerId="ADAL" clId="{01693FE7-9376-4087-A88F-1348F9F2DA49}" dt="2019-10-31T11:25:40.430" v="211" actId="478"/>
          <ac:spMkLst>
            <pc:docMk/>
            <pc:sldMk cId="1557973851" sldId="279"/>
            <ac:spMk id="8" creationId="{341E8044-BF3B-4143-86DC-BF212E0A0AD4}"/>
          </ac:spMkLst>
        </pc:spChg>
      </pc:sldChg>
      <pc:sldChg chg="modSp">
        <pc:chgData name="Fröhle, Aurelia" userId="5ad10ae7-ccaf-4043-94eb-f1d685defeba" providerId="ADAL" clId="{01693FE7-9376-4087-A88F-1348F9F2DA49}" dt="2019-10-31T11:28:14.532" v="276"/>
        <pc:sldMkLst>
          <pc:docMk/>
          <pc:sldMk cId="3425786656" sldId="280"/>
        </pc:sldMkLst>
        <pc:spChg chg="mod">
          <ac:chgData name="Fröhle, Aurelia" userId="5ad10ae7-ccaf-4043-94eb-f1d685defeba" providerId="ADAL" clId="{01693FE7-9376-4087-A88F-1348F9F2DA49}" dt="2019-10-31T11:28:14.532" v="276"/>
          <ac:spMkLst>
            <pc:docMk/>
            <pc:sldMk cId="3425786656" sldId="280"/>
            <ac:spMk id="4" creationId="{B2A8FA1E-BF64-45ED-A9B0-01C955DF24E9}"/>
          </ac:spMkLst>
        </pc:spChg>
      </pc:sldChg>
      <pc:sldChg chg="modSp del">
        <pc:chgData name="Fröhle, Aurelia" userId="5ad10ae7-ccaf-4043-94eb-f1d685defeba" providerId="ADAL" clId="{01693FE7-9376-4087-A88F-1348F9F2DA49}" dt="2019-10-31T11:27:53.298" v="275" actId="47"/>
        <pc:sldMkLst>
          <pc:docMk/>
          <pc:sldMk cId="4041604244" sldId="281"/>
        </pc:sldMkLst>
        <pc:spChg chg="mod">
          <ac:chgData name="Fröhle, Aurelia" userId="5ad10ae7-ccaf-4043-94eb-f1d685defeba" providerId="ADAL" clId="{01693FE7-9376-4087-A88F-1348F9F2DA49}" dt="2019-10-31T10:59:49.711" v="50" actId="255"/>
          <ac:spMkLst>
            <pc:docMk/>
            <pc:sldMk cId="4041604244" sldId="281"/>
            <ac:spMk id="2" creationId="{320EB046-8B96-47EA-A7C1-84893B8B2C36}"/>
          </ac:spMkLst>
        </pc:spChg>
        <pc:spChg chg="mod">
          <ac:chgData name="Fröhle, Aurelia" userId="5ad10ae7-ccaf-4043-94eb-f1d685defeba" providerId="ADAL" clId="{01693FE7-9376-4087-A88F-1348F9F2DA49}" dt="2019-10-31T10:58:32.565" v="10" actId="403"/>
          <ac:spMkLst>
            <pc:docMk/>
            <pc:sldMk cId="4041604244" sldId="281"/>
            <ac:spMk id="3" creationId="{B820711E-EE46-4051-9E43-A9B8763A2CBB}"/>
          </ac:spMkLst>
        </pc:spChg>
      </pc:sldChg>
      <pc:sldChg chg="modSp">
        <pc:chgData name="Fröhle, Aurelia" userId="5ad10ae7-ccaf-4043-94eb-f1d685defeba" providerId="ADAL" clId="{01693FE7-9376-4087-A88F-1348F9F2DA49}" dt="2019-10-31T11:28:23.199" v="278"/>
        <pc:sldMkLst>
          <pc:docMk/>
          <pc:sldMk cId="3244351840" sldId="282"/>
        </pc:sldMkLst>
        <pc:spChg chg="mod">
          <ac:chgData name="Fröhle, Aurelia" userId="5ad10ae7-ccaf-4043-94eb-f1d685defeba" providerId="ADAL" clId="{01693FE7-9376-4087-A88F-1348F9F2DA49}" dt="2019-10-31T11:28:23.199" v="278"/>
          <ac:spMkLst>
            <pc:docMk/>
            <pc:sldMk cId="3244351840" sldId="282"/>
            <ac:spMk id="4" creationId="{104CF5E3-C558-456E-8428-6F397511FFCB}"/>
          </ac:spMkLst>
        </pc:spChg>
      </pc:sldChg>
      <pc:sldChg chg="modSp">
        <pc:chgData name="Fröhle, Aurelia" userId="5ad10ae7-ccaf-4043-94eb-f1d685defeba" providerId="ADAL" clId="{01693FE7-9376-4087-A88F-1348F9F2DA49}" dt="2019-10-31T11:28:27.133" v="279"/>
        <pc:sldMkLst>
          <pc:docMk/>
          <pc:sldMk cId="1746791593" sldId="284"/>
        </pc:sldMkLst>
        <pc:spChg chg="mod">
          <ac:chgData name="Fröhle, Aurelia" userId="5ad10ae7-ccaf-4043-94eb-f1d685defeba" providerId="ADAL" clId="{01693FE7-9376-4087-A88F-1348F9F2DA49}" dt="2019-10-31T11:28:27.133" v="279"/>
          <ac:spMkLst>
            <pc:docMk/>
            <pc:sldMk cId="1746791593" sldId="284"/>
            <ac:spMk id="4" creationId="{DC033802-3FC5-4A50-B2FE-6743A778DC9E}"/>
          </ac:spMkLst>
        </pc:spChg>
      </pc:sldChg>
      <pc:sldChg chg="modSp">
        <pc:chgData name="Fröhle, Aurelia" userId="5ad10ae7-ccaf-4043-94eb-f1d685defeba" providerId="ADAL" clId="{01693FE7-9376-4087-A88F-1348F9F2DA49}" dt="2019-10-31T11:28:33.966" v="280"/>
        <pc:sldMkLst>
          <pc:docMk/>
          <pc:sldMk cId="1003791633" sldId="285"/>
        </pc:sldMkLst>
        <pc:spChg chg="mod">
          <ac:chgData name="Fröhle, Aurelia" userId="5ad10ae7-ccaf-4043-94eb-f1d685defeba" providerId="ADAL" clId="{01693FE7-9376-4087-A88F-1348F9F2DA49}" dt="2019-10-31T11:00:05.223" v="54" actId="255"/>
          <ac:spMkLst>
            <pc:docMk/>
            <pc:sldMk cId="1003791633" sldId="285"/>
            <ac:spMk id="2" creationId="{3CEEAA76-B599-4544-B78F-BC0777CE0A3D}"/>
          </ac:spMkLst>
        </pc:spChg>
        <pc:spChg chg="mod">
          <ac:chgData name="Fröhle, Aurelia" userId="5ad10ae7-ccaf-4043-94eb-f1d685defeba" providerId="ADAL" clId="{01693FE7-9376-4087-A88F-1348F9F2DA49}" dt="2019-10-31T11:28:33.966" v="280"/>
          <ac:spMkLst>
            <pc:docMk/>
            <pc:sldMk cId="1003791633" sldId="285"/>
            <ac:spMk id="5" creationId="{8E1D3291-F317-4047-8F2B-923097599193}"/>
          </ac:spMkLst>
        </pc:spChg>
      </pc:sldChg>
      <pc:sldChg chg="modSp">
        <pc:chgData name="Fröhle, Aurelia" userId="5ad10ae7-ccaf-4043-94eb-f1d685defeba" providerId="ADAL" clId="{01693FE7-9376-4087-A88F-1348F9F2DA49}" dt="2019-10-31T11:28:38.550" v="281"/>
        <pc:sldMkLst>
          <pc:docMk/>
          <pc:sldMk cId="1633592688" sldId="286"/>
        </pc:sldMkLst>
        <pc:spChg chg="mod">
          <ac:chgData name="Fröhle, Aurelia" userId="5ad10ae7-ccaf-4043-94eb-f1d685defeba" providerId="ADAL" clId="{01693FE7-9376-4087-A88F-1348F9F2DA49}" dt="2019-10-31T11:28:38.550" v="281"/>
          <ac:spMkLst>
            <pc:docMk/>
            <pc:sldMk cId="1633592688" sldId="286"/>
            <ac:spMk id="5" creationId="{7AE4945E-2DC6-4D4B-8B24-5B20F5875339}"/>
          </ac:spMkLst>
        </pc:spChg>
      </pc:sldChg>
      <pc:sldChg chg="addSp delSp modSp">
        <pc:chgData name="Fröhle, Aurelia" userId="5ad10ae7-ccaf-4043-94eb-f1d685defeba" providerId="ADAL" clId="{01693FE7-9376-4087-A88F-1348F9F2DA49}" dt="2019-10-31T11:34:25.586" v="293" actId="478"/>
        <pc:sldMkLst>
          <pc:docMk/>
          <pc:sldMk cId="3748813820" sldId="287"/>
        </pc:sldMkLst>
        <pc:spChg chg="mod">
          <ac:chgData name="Fröhle, Aurelia" userId="5ad10ae7-ccaf-4043-94eb-f1d685defeba" providerId="ADAL" clId="{01693FE7-9376-4087-A88F-1348F9F2DA49}" dt="2019-10-31T11:28:42.850" v="282"/>
          <ac:spMkLst>
            <pc:docMk/>
            <pc:sldMk cId="3748813820" sldId="287"/>
            <ac:spMk id="5" creationId="{EE6C793F-52F8-4079-8050-E144AE331B74}"/>
          </ac:spMkLst>
        </pc:spChg>
        <pc:spChg chg="add mod">
          <ac:chgData name="Fröhle, Aurelia" userId="5ad10ae7-ccaf-4043-94eb-f1d685defeba" providerId="ADAL" clId="{01693FE7-9376-4087-A88F-1348F9F2DA49}" dt="2019-10-31T11:34:25.586" v="293" actId="478"/>
          <ac:spMkLst>
            <pc:docMk/>
            <pc:sldMk cId="3748813820" sldId="287"/>
            <ac:spMk id="9" creationId="{3D016326-C4B1-4C06-B545-24A95B3F92BA}"/>
          </ac:spMkLst>
        </pc:spChg>
        <pc:picChg chg="del">
          <ac:chgData name="Fröhle, Aurelia" userId="5ad10ae7-ccaf-4043-94eb-f1d685defeba" providerId="ADAL" clId="{01693FE7-9376-4087-A88F-1348F9F2DA49}" dt="2019-10-31T11:34:25.586" v="293" actId="478"/>
          <ac:picMkLst>
            <pc:docMk/>
            <pc:sldMk cId="3748813820" sldId="287"/>
            <ac:picMk id="7" creationId="{CDF0689A-486E-4AA0-8363-57E816B342B7}"/>
          </ac:picMkLst>
        </pc:picChg>
      </pc:sldChg>
      <pc:sldChg chg="modSp">
        <pc:chgData name="Fröhle, Aurelia" userId="5ad10ae7-ccaf-4043-94eb-f1d685defeba" providerId="ADAL" clId="{01693FE7-9376-4087-A88F-1348F9F2DA49}" dt="2019-10-31T11:28:47.502" v="283"/>
        <pc:sldMkLst>
          <pc:docMk/>
          <pc:sldMk cId="3475537616" sldId="288"/>
        </pc:sldMkLst>
        <pc:spChg chg="mod">
          <ac:chgData name="Fröhle, Aurelia" userId="5ad10ae7-ccaf-4043-94eb-f1d685defeba" providerId="ADAL" clId="{01693FE7-9376-4087-A88F-1348F9F2DA49}" dt="2019-10-31T11:28:47.502" v="283"/>
          <ac:spMkLst>
            <pc:docMk/>
            <pc:sldMk cId="3475537616" sldId="288"/>
            <ac:spMk id="4" creationId="{5EF49490-DCBF-4D47-B2A3-EA481EC2BDDD}"/>
          </ac:spMkLst>
        </pc:spChg>
      </pc:sldChg>
      <pc:sldChg chg="modSp">
        <pc:chgData name="Fröhle, Aurelia" userId="5ad10ae7-ccaf-4043-94eb-f1d685defeba" providerId="ADAL" clId="{01693FE7-9376-4087-A88F-1348F9F2DA49}" dt="2019-10-31T11:28:53.484" v="284"/>
        <pc:sldMkLst>
          <pc:docMk/>
          <pc:sldMk cId="1641329975" sldId="289"/>
        </pc:sldMkLst>
        <pc:spChg chg="mod">
          <ac:chgData name="Fröhle, Aurelia" userId="5ad10ae7-ccaf-4043-94eb-f1d685defeba" providerId="ADAL" clId="{01693FE7-9376-4087-A88F-1348F9F2DA49}" dt="2019-10-31T11:28:53.484" v="284"/>
          <ac:spMkLst>
            <pc:docMk/>
            <pc:sldMk cId="1641329975" sldId="289"/>
            <ac:spMk id="5" creationId="{596D548B-37BE-4B64-A485-6C2A9CF89572}"/>
          </ac:spMkLst>
        </pc:spChg>
      </pc:sldChg>
      <pc:sldChg chg="modSp">
        <pc:chgData name="Fröhle, Aurelia" userId="5ad10ae7-ccaf-4043-94eb-f1d685defeba" providerId="ADAL" clId="{01693FE7-9376-4087-A88F-1348F9F2DA49}" dt="2019-10-31T11:28:57.684" v="285"/>
        <pc:sldMkLst>
          <pc:docMk/>
          <pc:sldMk cId="846281338" sldId="290"/>
        </pc:sldMkLst>
        <pc:spChg chg="mod">
          <ac:chgData name="Fröhle, Aurelia" userId="5ad10ae7-ccaf-4043-94eb-f1d685defeba" providerId="ADAL" clId="{01693FE7-9376-4087-A88F-1348F9F2DA49}" dt="2019-10-31T11:28:57.684" v="285"/>
          <ac:spMkLst>
            <pc:docMk/>
            <pc:sldMk cId="846281338" sldId="290"/>
            <ac:spMk id="5" creationId="{39220B09-B6A9-43FA-BC32-AE8F31B7FBC6}"/>
          </ac:spMkLst>
        </pc:spChg>
      </pc:sldChg>
      <pc:sldChg chg="modSp">
        <pc:chgData name="Fröhle, Aurelia" userId="5ad10ae7-ccaf-4043-94eb-f1d685defeba" providerId="ADAL" clId="{01693FE7-9376-4087-A88F-1348F9F2DA49}" dt="2019-10-31T11:29:02.951" v="286"/>
        <pc:sldMkLst>
          <pc:docMk/>
          <pc:sldMk cId="1222887011" sldId="291"/>
        </pc:sldMkLst>
        <pc:spChg chg="mod">
          <ac:chgData name="Fröhle, Aurelia" userId="5ad10ae7-ccaf-4043-94eb-f1d685defeba" providerId="ADAL" clId="{01693FE7-9376-4087-A88F-1348F9F2DA49}" dt="2019-10-31T11:29:02.951" v="286"/>
          <ac:spMkLst>
            <pc:docMk/>
            <pc:sldMk cId="1222887011" sldId="291"/>
            <ac:spMk id="5" creationId="{AF8D8442-9244-43B2-9B42-9A4987A68840}"/>
          </ac:spMkLst>
        </pc:spChg>
      </pc:sldChg>
      <pc:sldChg chg="del">
        <pc:chgData name="Fröhle, Aurelia" userId="5ad10ae7-ccaf-4043-94eb-f1d685defeba" providerId="ADAL" clId="{01693FE7-9376-4087-A88F-1348F9F2DA49}" dt="2019-10-31T10:57:30.083" v="1" actId="47"/>
        <pc:sldMkLst>
          <pc:docMk/>
          <pc:sldMk cId="3959135593" sldId="292"/>
        </pc:sldMkLst>
      </pc:sldChg>
      <pc:sldChg chg="del">
        <pc:chgData name="Fröhle, Aurelia" userId="5ad10ae7-ccaf-4043-94eb-f1d685defeba" providerId="ADAL" clId="{01693FE7-9376-4087-A88F-1348F9F2DA49}" dt="2019-10-31T10:57:28.230" v="0" actId="47"/>
        <pc:sldMkLst>
          <pc:docMk/>
          <pc:sldMk cId="1724296412" sldId="293"/>
        </pc:sldMkLst>
      </pc:sldChg>
      <pc:sldChg chg="modSp">
        <pc:chgData name="Fröhle, Aurelia" userId="5ad10ae7-ccaf-4043-94eb-f1d685defeba" providerId="ADAL" clId="{01693FE7-9376-4087-A88F-1348F9F2DA49}" dt="2019-10-31T11:35:54.285" v="296" actId="6549"/>
        <pc:sldMkLst>
          <pc:docMk/>
          <pc:sldMk cId="759527873" sldId="294"/>
        </pc:sldMkLst>
        <pc:spChg chg="mod">
          <ac:chgData name="Fröhle, Aurelia" userId="5ad10ae7-ccaf-4043-94eb-f1d685defeba" providerId="ADAL" clId="{01693FE7-9376-4087-A88F-1348F9F2DA49}" dt="2019-10-31T11:35:54.285" v="296" actId="6549"/>
          <ac:spMkLst>
            <pc:docMk/>
            <pc:sldMk cId="759527873" sldId="294"/>
            <ac:spMk id="3" creationId="{00000000-0000-0000-0000-000000000000}"/>
          </ac:spMkLst>
        </pc:spChg>
        <pc:spChg chg="mod">
          <ac:chgData name="Fröhle, Aurelia" userId="5ad10ae7-ccaf-4043-94eb-f1d685defeba" providerId="ADAL" clId="{01693FE7-9376-4087-A88F-1348F9F2DA49}" dt="2019-10-31T11:29:11.518" v="288"/>
          <ac:spMkLst>
            <pc:docMk/>
            <pc:sldMk cId="759527873" sldId="294"/>
            <ac:spMk id="5" creationId="{00000000-0000-0000-0000-000000000000}"/>
          </ac:spMkLst>
        </pc:spChg>
      </pc:sldChg>
      <pc:sldChg chg="modSp add del">
        <pc:chgData name="Fröhle, Aurelia" userId="5ad10ae7-ccaf-4043-94eb-f1d685defeba" providerId="ADAL" clId="{01693FE7-9376-4087-A88F-1348F9F2DA49}" dt="2019-10-31T10:58:08.774" v="9" actId="47"/>
        <pc:sldMkLst>
          <pc:docMk/>
          <pc:sldMk cId="3790885623" sldId="295"/>
        </pc:sldMkLst>
        <pc:spChg chg="mod">
          <ac:chgData name="Fröhle, Aurelia" userId="5ad10ae7-ccaf-4043-94eb-f1d685defeba" providerId="ADAL" clId="{01693FE7-9376-4087-A88F-1348F9F2DA49}" dt="2019-10-31T10:58:06.366" v="8" actId="404"/>
          <ac:spMkLst>
            <pc:docMk/>
            <pc:sldMk cId="3790885623" sldId="295"/>
            <ac:spMk id="3" creationId="{00000000-0000-0000-0000-000000000000}"/>
          </ac:spMkLst>
        </pc:spChg>
      </pc:sldChg>
      <pc:sldChg chg="modSp add">
        <pc:chgData name="Fröhle, Aurelia" userId="5ad10ae7-ccaf-4043-94eb-f1d685defeba" providerId="ADAL" clId="{01693FE7-9376-4087-A88F-1348F9F2DA49}" dt="2019-10-31T11:29:15.084" v="289"/>
        <pc:sldMkLst>
          <pc:docMk/>
          <pc:sldMk cId="4280562213" sldId="295"/>
        </pc:sldMkLst>
        <pc:spChg chg="mod">
          <ac:chgData name="Fröhle, Aurelia" userId="5ad10ae7-ccaf-4043-94eb-f1d685defeba" providerId="ADAL" clId="{01693FE7-9376-4087-A88F-1348F9F2DA49}" dt="2019-10-31T11:05:57.195" v="78"/>
          <ac:spMkLst>
            <pc:docMk/>
            <pc:sldMk cId="4280562213" sldId="295"/>
            <ac:spMk id="2" creationId="{B8647067-3FAD-4577-B154-8BB59B415503}"/>
          </ac:spMkLst>
        </pc:spChg>
        <pc:spChg chg="mod">
          <ac:chgData name="Fröhle, Aurelia" userId="5ad10ae7-ccaf-4043-94eb-f1d685defeba" providerId="ADAL" clId="{01693FE7-9376-4087-A88F-1348F9F2DA49}" dt="2019-10-31T11:07:07.036" v="104" actId="404"/>
          <ac:spMkLst>
            <pc:docMk/>
            <pc:sldMk cId="4280562213" sldId="295"/>
            <ac:spMk id="3" creationId="{A9D42B49-C903-47E4-AE59-22E9BE05FEA7}"/>
          </ac:spMkLst>
        </pc:spChg>
        <pc:spChg chg="mod">
          <ac:chgData name="Fröhle, Aurelia" userId="5ad10ae7-ccaf-4043-94eb-f1d685defeba" providerId="ADAL" clId="{01693FE7-9376-4087-A88F-1348F9F2DA49}" dt="2019-10-31T11:29:15.084" v="289"/>
          <ac:spMkLst>
            <pc:docMk/>
            <pc:sldMk cId="4280562213" sldId="295"/>
            <ac:spMk id="5" creationId="{218515D4-8728-4605-AC60-9551EDFCCA22}"/>
          </ac:spMkLst>
        </pc:spChg>
      </pc:sldChg>
      <pc:sldChg chg="addSp delSp modSp add ord">
        <pc:chgData name="Fröhle, Aurelia" userId="5ad10ae7-ccaf-4043-94eb-f1d685defeba" providerId="ADAL" clId="{01693FE7-9376-4087-A88F-1348F9F2DA49}" dt="2019-10-31T11:29:25.535" v="291"/>
        <pc:sldMkLst>
          <pc:docMk/>
          <pc:sldMk cId="1766809283" sldId="296"/>
        </pc:sldMkLst>
        <pc:spChg chg="mod">
          <ac:chgData name="Fröhle, Aurelia" userId="5ad10ae7-ccaf-4043-94eb-f1d685defeba" providerId="ADAL" clId="{01693FE7-9376-4087-A88F-1348F9F2DA49}" dt="2019-10-31T11:07:42.585" v="131" actId="20577"/>
          <ac:spMkLst>
            <pc:docMk/>
            <pc:sldMk cId="1766809283" sldId="296"/>
            <ac:spMk id="2" creationId="{928F18A7-33A1-4B4F-AC9A-31CDBE1FA688}"/>
          </ac:spMkLst>
        </pc:spChg>
        <pc:spChg chg="mod">
          <ac:chgData name="Fröhle, Aurelia" userId="5ad10ae7-ccaf-4043-94eb-f1d685defeba" providerId="ADAL" clId="{01693FE7-9376-4087-A88F-1348F9F2DA49}" dt="2019-10-31T11:29:25.535" v="291"/>
          <ac:spMkLst>
            <pc:docMk/>
            <pc:sldMk cId="1766809283" sldId="296"/>
            <ac:spMk id="4" creationId="{BA249E4E-FA9F-4307-9124-8F615BBFA846}"/>
          </ac:spMkLst>
        </pc:spChg>
        <pc:spChg chg="mod">
          <ac:chgData name="Fröhle, Aurelia" userId="5ad10ae7-ccaf-4043-94eb-f1d685defeba" providerId="ADAL" clId="{01693FE7-9376-4087-A88F-1348F9F2DA49}" dt="2019-10-31T11:10:56.461" v="152" actId="403"/>
          <ac:spMkLst>
            <pc:docMk/>
            <pc:sldMk cId="1766809283" sldId="296"/>
            <ac:spMk id="6" creationId="{4BA28299-D73E-4D85-903B-56E7962A7774}"/>
          </ac:spMkLst>
        </pc:spChg>
        <pc:spChg chg="add del mod">
          <ac:chgData name="Fröhle, Aurelia" userId="5ad10ae7-ccaf-4043-94eb-f1d685defeba" providerId="ADAL" clId="{01693FE7-9376-4087-A88F-1348F9F2DA49}" dt="2019-10-31T11:10:04.741" v="139"/>
          <ac:spMkLst>
            <pc:docMk/>
            <pc:sldMk cId="1766809283" sldId="296"/>
            <ac:spMk id="7" creationId="{6721A526-A371-453E-81D9-B987EED1BCC9}"/>
          </ac:spMkLst>
        </pc:spChg>
        <pc:spChg chg="del">
          <ac:chgData name="Fröhle, Aurelia" userId="5ad10ae7-ccaf-4043-94eb-f1d685defeba" providerId="ADAL" clId="{01693FE7-9376-4087-A88F-1348F9F2DA49}" dt="2019-10-31T11:12:35.180" v="188" actId="478"/>
          <ac:spMkLst>
            <pc:docMk/>
            <pc:sldMk cId="1766809283" sldId="296"/>
            <ac:spMk id="8" creationId="{E6B4E022-6F74-4184-A31C-EE0CE274F1EF}"/>
          </ac:spMkLst>
        </pc:spChg>
        <pc:picChg chg="add del mod">
          <ac:chgData name="Fröhle, Aurelia" userId="5ad10ae7-ccaf-4043-94eb-f1d685defeba" providerId="ADAL" clId="{01693FE7-9376-4087-A88F-1348F9F2DA49}" dt="2019-10-31T11:09:56.790" v="136"/>
          <ac:picMkLst>
            <pc:docMk/>
            <pc:sldMk cId="1766809283" sldId="296"/>
            <ac:picMk id="10" creationId="{C2A40850-8AAC-4EFD-B9BC-BD7031D9416E}"/>
          </ac:picMkLst>
        </pc:picChg>
        <pc:picChg chg="add mod modCrop">
          <ac:chgData name="Fröhle, Aurelia" userId="5ad10ae7-ccaf-4043-94eb-f1d685defeba" providerId="ADAL" clId="{01693FE7-9376-4087-A88F-1348F9F2DA49}" dt="2019-10-31T11:10:38.801" v="147" actId="18131"/>
          <ac:picMkLst>
            <pc:docMk/>
            <pc:sldMk cId="1766809283" sldId="296"/>
            <ac:picMk id="12" creationId="{F3B50C85-3818-4063-9DB5-89C557ABDEBA}"/>
          </ac:picMkLst>
        </pc:picChg>
      </pc:sldChg>
      <pc:sldChg chg="modSp add">
        <pc:chgData name="Fröhle, Aurelia" userId="5ad10ae7-ccaf-4043-94eb-f1d685defeba" providerId="ADAL" clId="{01693FE7-9376-4087-A88F-1348F9F2DA49}" dt="2019-10-31T11:29:31.168" v="292"/>
        <pc:sldMkLst>
          <pc:docMk/>
          <pc:sldMk cId="2686942908" sldId="297"/>
        </pc:sldMkLst>
        <pc:spChg chg="mod">
          <ac:chgData name="Fröhle, Aurelia" userId="5ad10ae7-ccaf-4043-94eb-f1d685defeba" providerId="ADAL" clId="{01693FE7-9376-4087-A88F-1348F9F2DA49}" dt="2019-10-31T11:11:47.763" v="178" actId="20577"/>
          <ac:spMkLst>
            <pc:docMk/>
            <pc:sldMk cId="2686942908" sldId="297"/>
            <ac:spMk id="2" creationId="{00000000-0000-0000-0000-000000000000}"/>
          </ac:spMkLst>
        </pc:spChg>
        <pc:spChg chg="mod">
          <ac:chgData name="Fröhle, Aurelia" userId="5ad10ae7-ccaf-4043-94eb-f1d685defeba" providerId="ADAL" clId="{01693FE7-9376-4087-A88F-1348F9F2DA49}" dt="2019-10-31T11:12:39.631" v="190" actId="20577"/>
          <ac:spMkLst>
            <pc:docMk/>
            <pc:sldMk cId="2686942908" sldId="297"/>
            <ac:spMk id="3" creationId="{00000000-0000-0000-0000-000000000000}"/>
          </ac:spMkLst>
        </pc:spChg>
        <pc:spChg chg="mod">
          <ac:chgData name="Fröhle, Aurelia" userId="5ad10ae7-ccaf-4043-94eb-f1d685defeba" providerId="ADAL" clId="{01693FE7-9376-4087-A88F-1348F9F2DA49}" dt="2019-10-31T11:29:31.168" v="292"/>
          <ac:spMkLst>
            <pc:docMk/>
            <pc:sldMk cId="2686942908" sldId="297"/>
            <ac:spMk id="5" creationId="{00000000-0000-0000-0000-000000000000}"/>
          </ac:spMkLst>
        </pc:spChg>
      </pc:sldChg>
      <pc:sldChg chg="delSp modSp add">
        <pc:chgData name="Fröhle, Aurelia" userId="5ad10ae7-ccaf-4043-94eb-f1d685defeba" providerId="ADAL" clId="{01693FE7-9376-4087-A88F-1348F9F2DA49}" dt="2019-10-31T11:25:12.255" v="204" actId="20577"/>
        <pc:sldMkLst>
          <pc:docMk/>
          <pc:sldMk cId="4189405895" sldId="298"/>
        </pc:sldMkLst>
        <pc:spChg chg="mod">
          <ac:chgData name="Fröhle, Aurelia" userId="5ad10ae7-ccaf-4043-94eb-f1d685defeba" providerId="ADAL" clId="{01693FE7-9376-4087-A88F-1348F9F2DA49}" dt="2019-10-31T11:25:12.255" v="204" actId="20577"/>
          <ac:spMkLst>
            <pc:docMk/>
            <pc:sldMk cId="4189405895" sldId="298"/>
            <ac:spMk id="2" creationId="{DF5F7A6F-57E9-413A-8C7F-D5BDA81B9F30}"/>
          </ac:spMkLst>
        </pc:spChg>
        <pc:spChg chg="del">
          <ac:chgData name="Fröhle, Aurelia" userId="5ad10ae7-ccaf-4043-94eb-f1d685defeba" providerId="ADAL" clId="{01693FE7-9376-4087-A88F-1348F9F2DA49}" dt="2019-10-31T11:24:53.368" v="199" actId="478"/>
          <ac:spMkLst>
            <pc:docMk/>
            <pc:sldMk cId="4189405895" sldId="298"/>
            <ac:spMk id="3" creationId="{49BF41F1-E439-486D-BD8C-7D67CE538087}"/>
          </ac:spMkLst>
        </pc:spChg>
      </pc:sldChg>
      <pc:sldChg chg="modSp add">
        <pc:chgData name="Fröhle, Aurelia" userId="5ad10ae7-ccaf-4043-94eb-f1d685defeba" providerId="ADAL" clId="{01693FE7-9376-4087-A88F-1348F9F2DA49}" dt="2019-10-31T11:28:17.799" v="277"/>
        <pc:sldMkLst>
          <pc:docMk/>
          <pc:sldMk cId="4072542634" sldId="299"/>
        </pc:sldMkLst>
        <pc:spChg chg="mod">
          <ac:chgData name="Fröhle, Aurelia" userId="5ad10ae7-ccaf-4043-94eb-f1d685defeba" providerId="ADAL" clId="{01693FE7-9376-4087-A88F-1348F9F2DA49}" dt="2019-10-31T11:27:48.210" v="274"/>
          <ac:spMkLst>
            <pc:docMk/>
            <pc:sldMk cId="4072542634" sldId="299"/>
            <ac:spMk id="2" creationId="{D3F7DF52-2793-46CC-B951-FADFEC1BBA74}"/>
          </ac:spMkLst>
        </pc:spChg>
        <pc:spChg chg="mod">
          <ac:chgData name="Fröhle, Aurelia" userId="5ad10ae7-ccaf-4043-94eb-f1d685defeba" providerId="ADAL" clId="{01693FE7-9376-4087-A88F-1348F9F2DA49}" dt="2019-10-31T11:27:40.547" v="273"/>
          <ac:spMkLst>
            <pc:docMk/>
            <pc:sldMk cId="4072542634" sldId="299"/>
            <ac:spMk id="3" creationId="{09C8CE92-FF2B-414C-B15E-2228F83E78D8}"/>
          </ac:spMkLst>
        </pc:spChg>
        <pc:spChg chg="mod">
          <ac:chgData name="Fröhle, Aurelia" userId="5ad10ae7-ccaf-4043-94eb-f1d685defeba" providerId="ADAL" clId="{01693FE7-9376-4087-A88F-1348F9F2DA49}" dt="2019-10-31T11:28:17.799" v="277"/>
          <ac:spMkLst>
            <pc:docMk/>
            <pc:sldMk cId="4072542634" sldId="299"/>
            <ac:spMk id="5" creationId="{7C9D151A-2BE3-42C7-AFBF-CFFCF5B30FB0}"/>
          </ac:spMkLst>
        </pc:spChg>
      </pc:sldChg>
      <pc:sldMasterChg chg="modSp">
        <pc:chgData name="Fröhle, Aurelia" userId="5ad10ae7-ccaf-4043-94eb-f1d685defeba" providerId="ADAL" clId="{01693FE7-9376-4087-A88F-1348F9F2DA49}" dt="2019-10-31T11:26:54.694" v="271" actId="20577"/>
        <pc:sldMasterMkLst>
          <pc:docMk/>
          <pc:sldMasterMk cId="1583192221" sldId="2147483648"/>
        </pc:sldMasterMkLst>
        <pc:spChg chg="mod">
          <ac:chgData name="Fröhle, Aurelia" userId="5ad10ae7-ccaf-4043-94eb-f1d685defeba" providerId="ADAL" clId="{01693FE7-9376-4087-A88F-1348F9F2DA49}" dt="2019-10-31T11:26:54.694" v="271" actId="20577"/>
          <ac:spMkLst>
            <pc:docMk/>
            <pc:sldMasterMk cId="1583192221" sldId="2147483648"/>
            <ac:spMk id="5" creationId="{00000000-0000-0000-0000-000000000000}"/>
          </ac:spMkLst>
        </pc:spChg>
      </pc:sldMasterChg>
    </pc:docChg>
  </pc:docChgLst>
  <pc:docChgLst>
    <pc:chgData name="Fröhle, Aurelia" userId="5ad10ae7-ccaf-4043-94eb-f1d685defeba" providerId="ADAL" clId="{35D5EBF9-C44A-43C3-82D9-B591D23BB9C8}"/>
    <pc:docChg chg="undo redo custSel addSld delSld modSld">
      <pc:chgData name="Fröhle, Aurelia" userId="5ad10ae7-ccaf-4043-94eb-f1d685defeba" providerId="ADAL" clId="{35D5EBF9-C44A-43C3-82D9-B591D23BB9C8}" dt="2019-11-01T13:17:23.088" v="87" actId="1076"/>
      <pc:docMkLst>
        <pc:docMk/>
      </pc:docMkLst>
      <pc:sldChg chg="modSp">
        <pc:chgData name="Fröhle, Aurelia" userId="5ad10ae7-ccaf-4043-94eb-f1d685defeba" providerId="ADAL" clId="{35D5EBF9-C44A-43C3-82D9-B591D23BB9C8}" dt="2019-11-01T13:00:00.465" v="28" actId="1076"/>
        <pc:sldMkLst>
          <pc:docMk/>
          <pc:sldMk cId="3244351840" sldId="282"/>
        </pc:sldMkLst>
        <pc:spChg chg="mod">
          <ac:chgData name="Fröhle, Aurelia" userId="5ad10ae7-ccaf-4043-94eb-f1d685defeba" providerId="ADAL" clId="{35D5EBF9-C44A-43C3-82D9-B591D23BB9C8}" dt="2019-11-01T13:00:00.465" v="28" actId="1076"/>
          <ac:spMkLst>
            <pc:docMk/>
            <pc:sldMk cId="3244351840" sldId="282"/>
            <ac:spMk id="6" creationId="{0DC2E1DD-1EBF-4AAD-9A3C-FDD6CA718328}"/>
          </ac:spMkLst>
        </pc:spChg>
        <pc:spChg chg="mod">
          <ac:chgData name="Fröhle, Aurelia" userId="5ad10ae7-ccaf-4043-94eb-f1d685defeba" providerId="ADAL" clId="{35D5EBF9-C44A-43C3-82D9-B591D23BB9C8}" dt="2019-11-01T12:59:38.117" v="26" actId="1076"/>
          <ac:spMkLst>
            <pc:docMk/>
            <pc:sldMk cId="3244351840" sldId="282"/>
            <ac:spMk id="11" creationId="{A4D6FE21-054D-4271-9B77-9F1A9DA24A8D}"/>
          </ac:spMkLst>
        </pc:spChg>
      </pc:sldChg>
      <pc:sldChg chg="modSp">
        <pc:chgData name="Fröhle, Aurelia" userId="5ad10ae7-ccaf-4043-94eb-f1d685defeba" providerId="ADAL" clId="{35D5EBF9-C44A-43C3-82D9-B591D23BB9C8}" dt="2019-11-01T13:00:27.478" v="29" actId="1076"/>
        <pc:sldMkLst>
          <pc:docMk/>
          <pc:sldMk cId="1003791633" sldId="285"/>
        </pc:sldMkLst>
        <pc:spChg chg="mod">
          <ac:chgData name="Fröhle, Aurelia" userId="5ad10ae7-ccaf-4043-94eb-f1d685defeba" providerId="ADAL" clId="{35D5EBF9-C44A-43C3-82D9-B591D23BB9C8}" dt="2019-11-01T13:00:27.478" v="29" actId="1076"/>
          <ac:spMkLst>
            <pc:docMk/>
            <pc:sldMk cId="1003791633" sldId="285"/>
            <ac:spMk id="3" creationId="{05E5C018-E791-4568-B602-5295135C1F0B}"/>
          </ac:spMkLst>
        </pc:spChg>
      </pc:sldChg>
      <pc:sldChg chg="modSp">
        <pc:chgData name="Fröhle, Aurelia" userId="5ad10ae7-ccaf-4043-94eb-f1d685defeba" providerId="ADAL" clId="{35D5EBF9-C44A-43C3-82D9-B591D23BB9C8}" dt="2019-11-01T13:00:38.741" v="31" actId="1076"/>
        <pc:sldMkLst>
          <pc:docMk/>
          <pc:sldMk cId="1633592688" sldId="286"/>
        </pc:sldMkLst>
        <pc:spChg chg="mod">
          <ac:chgData name="Fröhle, Aurelia" userId="5ad10ae7-ccaf-4043-94eb-f1d685defeba" providerId="ADAL" clId="{35D5EBF9-C44A-43C3-82D9-B591D23BB9C8}" dt="2019-11-01T13:00:38.741" v="31" actId="1076"/>
          <ac:spMkLst>
            <pc:docMk/>
            <pc:sldMk cId="1633592688" sldId="286"/>
            <ac:spMk id="3" creationId="{77DEE385-FC5A-4DBD-8A1C-05F9813CDE4E}"/>
          </ac:spMkLst>
        </pc:spChg>
      </pc:sldChg>
      <pc:sldChg chg="modSp">
        <pc:chgData name="Fröhle, Aurelia" userId="5ad10ae7-ccaf-4043-94eb-f1d685defeba" providerId="ADAL" clId="{35D5EBF9-C44A-43C3-82D9-B591D23BB9C8}" dt="2019-11-01T13:02:09.856" v="37" actId="6549"/>
        <pc:sldMkLst>
          <pc:docMk/>
          <pc:sldMk cId="3475537616" sldId="288"/>
        </pc:sldMkLst>
        <pc:spChg chg="mod">
          <ac:chgData name="Fröhle, Aurelia" userId="5ad10ae7-ccaf-4043-94eb-f1d685defeba" providerId="ADAL" clId="{35D5EBF9-C44A-43C3-82D9-B591D23BB9C8}" dt="2019-11-01T13:02:09.856" v="37" actId="6549"/>
          <ac:spMkLst>
            <pc:docMk/>
            <pc:sldMk cId="3475537616" sldId="288"/>
            <ac:spMk id="6" creationId="{ECF3C815-1EEB-46B1-A8D9-C3D9C66603B7}"/>
          </ac:spMkLst>
        </pc:spChg>
      </pc:sldChg>
      <pc:sldChg chg="del">
        <pc:chgData name="Fröhle, Aurelia" userId="5ad10ae7-ccaf-4043-94eb-f1d685defeba" providerId="ADAL" clId="{35D5EBF9-C44A-43C3-82D9-B591D23BB9C8}" dt="2019-11-01T13:02:39.524" v="38" actId="47"/>
        <pc:sldMkLst>
          <pc:docMk/>
          <pc:sldMk cId="846281338" sldId="290"/>
        </pc:sldMkLst>
      </pc:sldChg>
      <pc:sldChg chg="addSp delSp modSp">
        <pc:chgData name="Fröhle, Aurelia" userId="5ad10ae7-ccaf-4043-94eb-f1d685defeba" providerId="ADAL" clId="{35D5EBF9-C44A-43C3-82D9-B591D23BB9C8}" dt="2019-11-01T13:16:36.122" v="81"/>
        <pc:sldMkLst>
          <pc:docMk/>
          <pc:sldMk cId="759527873" sldId="294"/>
        </pc:sldMkLst>
        <pc:spChg chg="mod">
          <ac:chgData name="Fröhle, Aurelia" userId="5ad10ae7-ccaf-4043-94eb-f1d685defeba" providerId="ADAL" clId="{35D5EBF9-C44A-43C3-82D9-B591D23BB9C8}" dt="2019-11-01T13:16:35.472" v="80" actId="404"/>
          <ac:spMkLst>
            <pc:docMk/>
            <pc:sldMk cId="759527873" sldId="294"/>
            <ac:spMk id="3" creationId="{00000000-0000-0000-0000-000000000000}"/>
          </ac:spMkLst>
        </pc:spChg>
        <pc:spChg chg="add del mod">
          <ac:chgData name="Fröhle, Aurelia" userId="5ad10ae7-ccaf-4043-94eb-f1d685defeba" providerId="ADAL" clId="{35D5EBF9-C44A-43C3-82D9-B591D23BB9C8}" dt="2019-11-01T13:16:36.122" v="81"/>
          <ac:spMkLst>
            <pc:docMk/>
            <pc:sldMk cId="759527873" sldId="294"/>
            <ac:spMk id="7" creationId="{B6D5ED12-D967-4C90-85FE-894C2C8F9650}"/>
          </ac:spMkLst>
        </pc:spChg>
        <pc:spChg chg="add del mod">
          <ac:chgData name="Fröhle, Aurelia" userId="5ad10ae7-ccaf-4043-94eb-f1d685defeba" providerId="ADAL" clId="{35D5EBF9-C44A-43C3-82D9-B591D23BB9C8}" dt="2019-11-01T13:16:22.623" v="73"/>
          <ac:spMkLst>
            <pc:docMk/>
            <pc:sldMk cId="759527873" sldId="294"/>
            <ac:spMk id="8" creationId="{EA223273-F050-4107-B5BF-F86040DB0E6B}"/>
          </ac:spMkLst>
        </pc:spChg>
        <pc:spChg chg="add del mod">
          <ac:chgData name="Fröhle, Aurelia" userId="5ad10ae7-ccaf-4043-94eb-f1d685defeba" providerId="ADAL" clId="{35D5EBF9-C44A-43C3-82D9-B591D23BB9C8}" dt="2019-11-01T13:16:22.623" v="73"/>
          <ac:spMkLst>
            <pc:docMk/>
            <pc:sldMk cId="759527873" sldId="294"/>
            <ac:spMk id="9" creationId="{ACF53399-263B-4C50-A4CC-BBAC6B97CFC2}"/>
          </ac:spMkLst>
        </pc:spChg>
        <pc:picChg chg="add del mod modCrop">
          <ac:chgData name="Fröhle, Aurelia" userId="5ad10ae7-ccaf-4043-94eb-f1d685defeba" providerId="ADAL" clId="{35D5EBF9-C44A-43C3-82D9-B591D23BB9C8}" dt="2019-11-01T13:15:51.540" v="64"/>
          <ac:picMkLst>
            <pc:docMk/>
            <pc:sldMk cId="759527873" sldId="294"/>
            <ac:picMk id="11" creationId="{AC155653-CF03-41D1-8610-B3379876EB7F}"/>
          </ac:picMkLst>
        </pc:picChg>
        <pc:picChg chg="add del mod modCrop">
          <ac:chgData name="Fröhle, Aurelia" userId="5ad10ae7-ccaf-4043-94eb-f1d685defeba" providerId="ADAL" clId="{35D5EBF9-C44A-43C3-82D9-B591D23BB9C8}" dt="2019-11-01T13:16:21.356" v="70"/>
          <ac:picMkLst>
            <pc:docMk/>
            <pc:sldMk cId="759527873" sldId="294"/>
            <ac:picMk id="13" creationId="{A01908BC-6049-4944-922B-344B137C2329}"/>
          </ac:picMkLst>
        </pc:picChg>
      </pc:sldChg>
      <pc:sldChg chg="addSp delSp modSp">
        <pc:chgData name="Fröhle, Aurelia" userId="5ad10ae7-ccaf-4043-94eb-f1d685defeba" providerId="ADAL" clId="{35D5EBF9-C44A-43C3-82D9-B591D23BB9C8}" dt="2019-11-01T13:17:23.088" v="87" actId="1076"/>
        <pc:sldMkLst>
          <pc:docMk/>
          <pc:sldMk cId="4189405895" sldId="298"/>
        </pc:sldMkLst>
        <pc:spChg chg="mod">
          <ac:chgData name="Fröhle, Aurelia" userId="5ad10ae7-ccaf-4043-94eb-f1d685defeba" providerId="ADAL" clId="{35D5EBF9-C44A-43C3-82D9-B591D23BB9C8}" dt="2019-11-01T13:17:23.088" v="87" actId="1076"/>
          <ac:spMkLst>
            <pc:docMk/>
            <pc:sldMk cId="4189405895" sldId="298"/>
            <ac:spMk id="2" creationId="{DF5F7A6F-57E9-413A-8C7F-D5BDA81B9F30}"/>
          </ac:spMkLst>
        </pc:spChg>
        <pc:spChg chg="add del mod">
          <ac:chgData name="Fröhle, Aurelia" userId="5ad10ae7-ccaf-4043-94eb-f1d685defeba" providerId="ADAL" clId="{35D5EBF9-C44A-43C3-82D9-B591D23BB9C8}" dt="2019-11-01T13:17:16.556" v="86" actId="478"/>
          <ac:spMkLst>
            <pc:docMk/>
            <pc:sldMk cId="4189405895" sldId="298"/>
            <ac:spMk id="3" creationId="{048F5209-6CA0-4044-804E-CA2784C844E0}"/>
          </ac:spMkLst>
        </pc:spChg>
      </pc:sldChg>
      <pc:sldChg chg="modSp">
        <pc:chgData name="Fröhle, Aurelia" userId="5ad10ae7-ccaf-4043-94eb-f1d685defeba" providerId="ADAL" clId="{35D5EBF9-C44A-43C3-82D9-B591D23BB9C8}" dt="2019-11-01T12:54:39.200" v="24" actId="1076"/>
        <pc:sldMkLst>
          <pc:docMk/>
          <pc:sldMk cId="4072542634" sldId="299"/>
        </pc:sldMkLst>
        <pc:spChg chg="mod">
          <ac:chgData name="Fröhle, Aurelia" userId="5ad10ae7-ccaf-4043-94eb-f1d685defeba" providerId="ADAL" clId="{35D5EBF9-C44A-43C3-82D9-B591D23BB9C8}" dt="2019-11-01T12:54:37.857" v="23" actId="1076"/>
          <ac:spMkLst>
            <pc:docMk/>
            <pc:sldMk cId="4072542634" sldId="299"/>
            <ac:spMk id="3" creationId="{09C8CE92-FF2B-414C-B15E-2228F83E78D8}"/>
          </ac:spMkLst>
        </pc:spChg>
        <pc:picChg chg="mod">
          <ac:chgData name="Fröhle, Aurelia" userId="5ad10ae7-ccaf-4043-94eb-f1d685defeba" providerId="ADAL" clId="{35D5EBF9-C44A-43C3-82D9-B591D23BB9C8}" dt="2019-11-01T12:54:39.200" v="24" actId="1076"/>
          <ac:picMkLst>
            <pc:docMk/>
            <pc:sldMk cId="4072542634" sldId="299"/>
            <ac:picMk id="11" creationId="{1E773335-E567-4410-8419-DD6F166615F2}"/>
          </ac:picMkLst>
        </pc:picChg>
      </pc:sldChg>
      <pc:sldChg chg="modSp">
        <pc:chgData name="Fröhle, Aurelia" userId="5ad10ae7-ccaf-4043-94eb-f1d685defeba" providerId="ADAL" clId="{35D5EBF9-C44A-43C3-82D9-B591D23BB9C8}" dt="2019-11-01T13:10:44.076" v="48" actId="20577"/>
        <pc:sldMkLst>
          <pc:docMk/>
          <pc:sldMk cId="1624440694" sldId="300"/>
        </pc:sldMkLst>
        <pc:spChg chg="mod">
          <ac:chgData name="Fröhle, Aurelia" userId="5ad10ae7-ccaf-4043-94eb-f1d685defeba" providerId="ADAL" clId="{35D5EBF9-C44A-43C3-82D9-B591D23BB9C8}" dt="2019-11-01T13:10:44.076" v="48" actId="20577"/>
          <ac:spMkLst>
            <pc:docMk/>
            <pc:sldMk cId="1624440694" sldId="300"/>
            <ac:spMk id="7" creationId="{937E4235-DC73-4BF8-91F0-4F8E56C3D97D}"/>
          </ac:spMkLst>
        </pc:spChg>
      </pc:sldChg>
      <pc:sldChg chg="modSp">
        <pc:chgData name="Fröhle, Aurelia" userId="5ad10ae7-ccaf-4043-94eb-f1d685defeba" providerId="ADAL" clId="{35D5EBF9-C44A-43C3-82D9-B591D23BB9C8}" dt="2019-11-01T13:01:31.416" v="35" actId="1076"/>
        <pc:sldMkLst>
          <pc:docMk/>
          <pc:sldMk cId="2537747047" sldId="301"/>
        </pc:sldMkLst>
        <pc:spChg chg="mod">
          <ac:chgData name="Fröhle, Aurelia" userId="5ad10ae7-ccaf-4043-94eb-f1d685defeba" providerId="ADAL" clId="{35D5EBF9-C44A-43C3-82D9-B591D23BB9C8}" dt="2019-11-01T13:01:12.171" v="34" actId="404"/>
          <ac:spMkLst>
            <pc:docMk/>
            <pc:sldMk cId="2537747047" sldId="301"/>
            <ac:spMk id="3" creationId="{BB2F017D-042E-4F0E-811F-38F14A4F90F3}"/>
          </ac:spMkLst>
        </pc:spChg>
        <pc:grpChg chg="mod">
          <ac:chgData name="Fröhle, Aurelia" userId="5ad10ae7-ccaf-4043-94eb-f1d685defeba" providerId="ADAL" clId="{35D5EBF9-C44A-43C3-82D9-B591D23BB9C8}" dt="2019-11-01T13:01:31.416" v="35" actId="1076"/>
          <ac:grpSpMkLst>
            <pc:docMk/>
            <pc:sldMk cId="2537747047" sldId="301"/>
            <ac:grpSpMk id="7" creationId="{33BF9441-7993-4A30-B595-0B84F5E6361C}"/>
          </ac:grpSpMkLst>
        </pc:grpChg>
      </pc:sldChg>
      <pc:sldChg chg="add del">
        <pc:chgData name="Fröhle, Aurelia" userId="5ad10ae7-ccaf-4043-94eb-f1d685defeba" providerId="ADAL" clId="{35D5EBF9-C44A-43C3-82D9-B591D23BB9C8}" dt="2019-11-01T13:13:44.425" v="54"/>
        <pc:sldMkLst>
          <pc:docMk/>
          <pc:sldMk cId="883083688" sldId="302"/>
        </pc:sldMkLst>
      </pc:sldChg>
    </pc:docChg>
  </pc:docChgLst>
  <pc:docChgLst>
    <pc:chgData name="Rahe, Carolin" userId="958612c6-f64c-4111-ab29-46d4446dffce" providerId="ADAL" clId="{140BE5BF-416F-456C-A6F2-FFFE7A20F790}"/>
    <pc:docChg chg="undo custSel modSld">
      <pc:chgData name="Rahe, Carolin" userId="958612c6-f64c-4111-ab29-46d4446dffce" providerId="ADAL" clId="{140BE5BF-416F-456C-A6F2-FFFE7A20F790}" dt="2019-11-04T14:29:10.086" v="637" actId="20577"/>
      <pc:docMkLst>
        <pc:docMk/>
      </pc:docMkLst>
      <pc:sldChg chg="modSp">
        <pc:chgData name="Rahe, Carolin" userId="958612c6-f64c-4111-ab29-46d4446dffce" providerId="ADAL" clId="{140BE5BF-416F-456C-A6F2-FFFE7A20F790}" dt="2019-11-04T14:29:10.086" v="637" actId="20577"/>
        <pc:sldMkLst>
          <pc:docMk/>
          <pc:sldMk cId="1557973851" sldId="279"/>
        </pc:sldMkLst>
        <pc:spChg chg="mod">
          <ac:chgData name="Rahe, Carolin" userId="958612c6-f64c-4111-ab29-46d4446dffce" providerId="ADAL" clId="{140BE5BF-416F-456C-A6F2-FFFE7A20F790}" dt="2019-11-04T14:29:10.086" v="637" actId="20577"/>
          <ac:spMkLst>
            <pc:docMk/>
            <pc:sldMk cId="1557973851" sldId="279"/>
            <ac:spMk id="6" creationId="{25E096E8-D5E6-4EF1-A822-F80B28FE54F5}"/>
          </ac:spMkLst>
        </pc:spChg>
      </pc:sldChg>
      <pc:sldChg chg="modSp">
        <pc:chgData name="Rahe, Carolin" userId="958612c6-f64c-4111-ab29-46d4446dffce" providerId="ADAL" clId="{140BE5BF-416F-456C-A6F2-FFFE7A20F790}" dt="2019-11-04T14:22:56.570" v="615" actId="20577"/>
        <pc:sldMkLst>
          <pc:docMk/>
          <pc:sldMk cId="3425786656" sldId="280"/>
        </pc:sldMkLst>
        <pc:spChg chg="mod">
          <ac:chgData name="Rahe, Carolin" userId="958612c6-f64c-4111-ab29-46d4446dffce" providerId="ADAL" clId="{140BE5BF-416F-456C-A6F2-FFFE7A20F790}" dt="2019-11-04T14:22:56.570" v="615" actId="20577"/>
          <ac:spMkLst>
            <pc:docMk/>
            <pc:sldMk cId="3425786656" sldId="280"/>
            <ac:spMk id="2" creationId="{87506FC3-E56C-4ED2-8F09-98C1F8A3AA67}"/>
          </ac:spMkLst>
        </pc:spChg>
      </pc:sldChg>
      <pc:sldChg chg="modSp">
        <pc:chgData name="Rahe, Carolin" userId="958612c6-f64c-4111-ab29-46d4446dffce" providerId="ADAL" clId="{140BE5BF-416F-456C-A6F2-FFFE7A20F790}" dt="2019-11-04T13:59:34.005" v="274" actId="20577"/>
        <pc:sldMkLst>
          <pc:docMk/>
          <pc:sldMk cId="1633592688" sldId="286"/>
        </pc:sldMkLst>
        <pc:spChg chg="mod">
          <ac:chgData name="Rahe, Carolin" userId="958612c6-f64c-4111-ab29-46d4446dffce" providerId="ADAL" clId="{140BE5BF-416F-456C-A6F2-FFFE7A20F790}" dt="2019-11-04T13:59:34.005" v="274" actId="20577"/>
          <ac:spMkLst>
            <pc:docMk/>
            <pc:sldMk cId="1633592688" sldId="286"/>
            <ac:spMk id="3" creationId="{77DEE385-FC5A-4DBD-8A1C-05F9813CDE4E}"/>
          </ac:spMkLst>
        </pc:spChg>
      </pc:sldChg>
      <pc:sldChg chg="modSp">
        <pc:chgData name="Rahe, Carolin" userId="958612c6-f64c-4111-ab29-46d4446dffce" providerId="ADAL" clId="{140BE5BF-416F-456C-A6F2-FFFE7A20F790}" dt="2019-11-04T13:59:11.317" v="270" actId="20577"/>
        <pc:sldMkLst>
          <pc:docMk/>
          <pc:sldMk cId="3475537616" sldId="288"/>
        </pc:sldMkLst>
        <pc:spChg chg="mod">
          <ac:chgData name="Rahe, Carolin" userId="958612c6-f64c-4111-ab29-46d4446dffce" providerId="ADAL" clId="{140BE5BF-416F-456C-A6F2-FFFE7A20F790}" dt="2019-11-04T13:59:11.317" v="270" actId="20577"/>
          <ac:spMkLst>
            <pc:docMk/>
            <pc:sldMk cId="3475537616" sldId="288"/>
            <ac:spMk id="6" creationId="{ECF3C815-1EEB-46B1-A8D9-C3D9C66603B7}"/>
          </ac:spMkLst>
        </pc:spChg>
      </pc:sldChg>
      <pc:sldChg chg="modSp">
        <pc:chgData name="Rahe, Carolin" userId="958612c6-f64c-4111-ab29-46d4446dffce" providerId="ADAL" clId="{140BE5BF-416F-456C-A6F2-FFFE7A20F790}" dt="2019-11-04T13:57:11.723" v="266" actId="113"/>
        <pc:sldMkLst>
          <pc:docMk/>
          <pc:sldMk cId="1641329975" sldId="289"/>
        </pc:sldMkLst>
        <pc:spChg chg="mod">
          <ac:chgData name="Rahe, Carolin" userId="958612c6-f64c-4111-ab29-46d4446dffce" providerId="ADAL" clId="{140BE5BF-416F-456C-A6F2-FFFE7A20F790}" dt="2019-11-04T13:57:11.723" v="266" actId="113"/>
          <ac:spMkLst>
            <pc:docMk/>
            <pc:sldMk cId="1641329975" sldId="289"/>
            <ac:spMk id="3" creationId="{C90E8B7A-BAB4-4500-9E78-970B2E82BCB7}"/>
          </ac:spMkLst>
        </pc:spChg>
      </pc:sldChg>
      <pc:sldChg chg="modSp">
        <pc:chgData name="Rahe, Carolin" userId="958612c6-f64c-4111-ab29-46d4446dffce" providerId="ADAL" clId="{140BE5BF-416F-456C-A6F2-FFFE7A20F790}" dt="2019-11-04T14:24:51.660" v="633" actId="20577"/>
        <pc:sldMkLst>
          <pc:docMk/>
          <pc:sldMk cId="4072542634" sldId="299"/>
        </pc:sldMkLst>
        <pc:spChg chg="mod">
          <ac:chgData name="Rahe, Carolin" userId="958612c6-f64c-4111-ab29-46d4446dffce" providerId="ADAL" clId="{140BE5BF-416F-456C-A6F2-FFFE7A20F790}" dt="2019-11-04T14:24:51.660" v="633" actId="20577"/>
          <ac:spMkLst>
            <pc:docMk/>
            <pc:sldMk cId="4072542634" sldId="299"/>
            <ac:spMk id="3" creationId="{09C8CE92-FF2B-414C-B15E-2228F83E78D8}"/>
          </ac:spMkLst>
        </pc:spChg>
      </pc:sldChg>
      <pc:sldChg chg="modSp">
        <pc:chgData name="Rahe, Carolin" userId="958612c6-f64c-4111-ab29-46d4446dffce" providerId="ADAL" clId="{140BE5BF-416F-456C-A6F2-FFFE7A20F790}" dt="2019-11-04T13:49:23.066" v="11" actId="20577"/>
        <pc:sldMkLst>
          <pc:docMk/>
          <pc:sldMk cId="2537747047" sldId="301"/>
        </pc:sldMkLst>
        <pc:spChg chg="mod">
          <ac:chgData name="Rahe, Carolin" userId="958612c6-f64c-4111-ab29-46d4446dffce" providerId="ADAL" clId="{140BE5BF-416F-456C-A6F2-FFFE7A20F790}" dt="2019-11-04T13:49:23.066" v="11" actId="20577"/>
          <ac:spMkLst>
            <pc:docMk/>
            <pc:sldMk cId="2537747047" sldId="301"/>
            <ac:spMk id="14" creationId="{7B65107C-CB27-499B-8638-DF8F60C511C2}"/>
          </ac:spMkLst>
        </pc:spChg>
      </pc:sldChg>
    </pc:docChg>
  </pc:docChgLst>
  <pc:docChgLst>
    <pc:chgData name="Riemer, Irina" userId="92b9b7f3-2803-4a3b-a33c-a726192cd605" providerId="ADAL" clId="{AE960C3C-BFEB-49E3-BF3E-31F142CF99BB}"/>
    <pc:docChg chg="addSld delSld modSld">
      <pc:chgData name="Riemer, Irina" userId="92b9b7f3-2803-4a3b-a33c-a726192cd605" providerId="ADAL" clId="{AE960C3C-BFEB-49E3-BF3E-31F142CF99BB}" dt="2019-11-04T14:15:19.489" v="1"/>
      <pc:docMkLst>
        <pc:docMk/>
      </pc:docMkLst>
      <pc:sldChg chg="add del">
        <pc:chgData name="Riemer, Irina" userId="92b9b7f3-2803-4a3b-a33c-a726192cd605" providerId="ADAL" clId="{AE960C3C-BFEB-49E3-BF3E-31F142CF99BB}" dt="2019-11-04T14:15:19.489" v="1"/>
        <pc:sldMkLst>
          <pc:docMk/>
          <pc:sldMk cId="47196397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C4FFD3-9E15-4E8F-AD64-39DEFEFC17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3876D7-7242-4B60-8D51-50A53F4E6A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C3DE5-A24E-4A4F-8680-4B4DAD4A3448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5F6273-FF6C-4777-970D-E3D2B434C3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5E9BEE-E016-4159-ACBA-9FE1F72516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17D46-D6A7-4A8B-B0DA-177F0CA93A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66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30565-873B-4AB2-8449-E13C210C29AB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D9BC-574A-4ED5-BA19-B7CAA378C1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76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6"/>
          <p:cNvSpPr/>
          <p:nvPr userDrawn="1"/>
        </p:nvSpPr>
        <p:spPr>
          <a:xfrm flipH="1">
            <a:off x="395521" y="762180"/>
            <a:ext cx="5500800" cy="4777560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50682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723784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75" h="2359372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2117" y="1206890"/>
                  <a:pt x="2703175" y="1723784"/>
                </a:cubicBezTo>
                <a:lnTo>
                  <a:pt x="3745" y="2359372"/>
                </a:lnTo>
                <a:cubicBezTo>
                  <a:pt x="2497" y="1572915"/>
                  <a:pt x="1248" y="78645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08" y="559996"/>
            <a:ext cx="1566000" cy="1185419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4739780" y="4278385"/>
            <a:ext cx="2703175" cy="2182507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75" h="2182507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2117" y="1033788"/>
                  <a:pt x="2703175" y="1550682"/>
                </a:cubicBezTo>
                <a:lnTo>
                  <a:pt x="0" y="2182507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6825" y="1318439"/>
            <a:ext cx="4755411" cy="980145"/>
          </a:xfrm>
        </p:spPr>
        <p:txBody>
          <a:bodyPr/>
          <a:lstStyle>
            <a:lvl1pPr>
              <a:lnSpc>
                <a:spcPct val="100000"/>
              </a:lnSpc>
              <a:defRPr sz="285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6826" y="2502840"/>
            <a:ext cx="4755410" cy="827589"/>
          </a:xfrm>
        </p:spPr>
        <p:txBody>
          <a:bodyPr>
            <a:normAutofit/>
          </a:bodyPr>
          <a:lstStyle>
            <a:lvl1pPr marL="0" indent="0" algn="l">
              <a:lnSpc>
                <a:spcPts val="215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22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f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96650" y="1188801"/>
            <a:ext cx="3630852" cy="4472447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1800"/>
            </a:lvl1pPr>
            <a:lvl2pPr>
              <a:lnSpc>
                <a:spcPts val="2500"/>
              </a:lnSpc>
              <a:defRPr sz="1800"/>
            </a:lvl2pPr>
            <a:lvl3pPr>
              <a:lnSpc>
                <a:spcPts val="2500"/>
              </a:lnSpc>
              <a:defRPr sz="1800"/>
            </a:lvl3pPr>
            <a:lvl4pPr>
              <a:lnSpc>
                <a:spcPts val="2500"/>
              </a:lnSpc>
              <a:defRPr sz="1800"/>
            </a:lvl4pPr>
            <a:lvl5pPr>
              <a:lnSpc>
                <a:spcPts val="2500"/>
              </a:lnSpc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725488" y="1094152"/>
            <a:ext cx="3630612" cy="44719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2147888" y="5615295"/>
            <a:ext cx="2208212" cy="276225"/>
          </a:xfrm>
        </p:spPr>
        <p:txBody>
          <a:bodyPr/>
          <a:lstStyle>
            <a:lvl1pPr marL="0" indent="0" algn="r">
              <a:lnSpc>
                <a:spcPts val="1800"/>
              </a:lnSpc>
              <a:spcAft>
                <a:spcPts val="0"/>
              </a:spcAft>
              <a:buNone/>
              <a:defRPr sz="1000" i="1"/>
            </a:lvl1pPr>
            <a:lvl2pPr marL="182562" indent="0" algn="r">
              <a:lnSpc>
                <a:spcPts val="1800"/>
              </a:lnSpc>
              <a:spcAft>
                <a:spcPts val="0"/>
              </a:spcAft>
              <a:buNone/>
              <a:defRPr sz="1000" i="1"/>
            </a:lvl2pPr>
            <a:lvl3pPr marL="444500" indent="0" algn="r">
              <a:lnSpc>
                <a:spcPts val="1800"/>
              </a:lnSpc>
              <a:spcAft>
                <a:spcPts val="0"/>
              </a:spcAft>
              <a:buNone/>
              <a:defRPr sz="1000" i="1"/>
            </a:lvl3pPr>
            <a:lvl4pPr marL="628650" indent="0" algn="r">
              <a:lnSpc>
                <a:spcPts val="1800"/>
              </a:lnSpc>
              <a:spcAft>
                <a:spcPts val="0"/>
              </a:spcAft>
              <a:buNone/>
              <a:defRPr sz="1000" i="1"/>
            </a:lvl4pPr>
            <a:lvl5pPr marL="898525" indent="0" algn="r">
              <a:lnSpc>
                <a:spcPts val="1800"/>
              </a:lnSpc>
              <a:spcAft>
                <a:spcPts val="0"/>
              </a:spcAft>
              <a:buNone/>
              <a:defRPr sz="1000" i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850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78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4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  <a:lvl2pPr marL="182562" indent="0">
              <a:spcAft>
                <a:spcPts val="0"/>
              </a:spcAft>
              <a:buNone/>
              <a:defRPr/>
            </a:lvl2pPr>
            <a:lvl3pPr marL="444500" indent="0">
              <a:spcAft>
                <a:spcPts val="0"/>
              </a:spcAft>
              <a:buNone/>
              <a:defRPr/>
            </a:lvl3pPr>
            <a:lvl4pPr marL="628650" indent="0">
              <a:spcAft>
                <a:spcPts val="0"/>
              </a:spcAft>
              <a:buNone/>
              <a:defRPr/>
            </a:lvl4pPr>
            <a:lvl5pPr marL="898525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63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abellen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263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1140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41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+ 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08" y="559996"/>
            <a:ext cx="1566000" cy="1185419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389052" y="762180"/>
            <a:ext cx="5495977" cy="4237659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  <a:gd name="connsiteX0" fmla="*/ 0 w 2707307"/>
              <a:gd name="connsiteY0" fmla="*/ 0 h 2182507"/>
              <a:gd name="connsiteX1" fmla="*/ 2700000 w 2707307"/>
              <a:gd name="connsiteY1" fmla="*/ 0 h 2182507"/>
              <a:gd name="connsiteX2" fmla="*/ 2707307 w 2707307"/>
              <a:gd name="connsiteY2" fmla="*/ 1447372 h 2182507"/>
              <a:gd name="connsiteX3" fmla="*/ 0 w 2707307"/>
              <a:gd name="connsiteY3" fmla="*/ 2182507 h 2182507"/>
              <a:gd name="connsiteX4" fmla="*/ 0 w 2707307"/>
              <a:gd name="connsiteY4" fmla="*/ 0 h 2182507"/>
              <a:gd name="connsiteX0" fmla="*/ 0 w 2707307"/>
              <a:gd name="connsiteY0" fmla="*/ 0 h 2087462"/>
              <a:gd name="connsiteX1" fmla="*/ 2700000 w 2707307"/>
              <a:gd name="connsiteY1" fmla="*/ 0 h 2087462"/>
              <a:gd name="connsiteX2" fmla="*/ 2707307 w 2707307"/>
              <a:gd name="connsiteY2" fmla="*/ 1447372 h 2087462"/>
              <a:gd name="connsiteX3" fmla="*/ 0 w 2707307"/>
              <a:gd name="connsiteY3" fmla="*/ 2087462 h 2087462"/>
              <a:gd name="connsiteX4" fmla="*/ 0 w 2707307"/>
              <a:gd name="connsiteY4" fmla="*/ 0 h 208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307" h="2087462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6249" y="930478"/>
                  <a:pt x="2707307" y="1447372"/>
                </a:cubicBezTo>
                <a:lnTo>
                  <a:pt x="0" y="2087462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46"/>
            <a:ext cx="7709483" cy="1600153"/>
          </a:xfrm>
          <a:prstGeom prst="rect">
            <a:avLst/>
          </a:prstGeom>
        </p:spPr>
      </p:pic>
      <p:sp>
        <p:nvSpPr>
          <p:cNvPr id="10" name="Rechteck 6"/>
          <p:cNvSpPr/>
          <p:nvPr userDrawn="1"/>
        </p:nvSpPr>
        <p:spPr>
          <a:xfrm flipH="1">
            <a:off x="5025006" y="3020036"/>
            <a:ext cx="2389722" cy="1840633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50682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723784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092357"/>
              <a:gd name="connsiteX1" fmla="*/ 2700000 w 2703175"/>
              <a:gd name="connsiteY1" fmla="*/ 0 h 2092357"/>
              <a:gd name="connsiteX2" fmla="*/ 2703175 w 2703175"/>
              <a:gd name="connsiteY2" fmla="*/ 1723784 h 2092357"/>
              <a:gd name="connsiteX3" fmla="*/ 3745 w 2703175"/>
              <a:gd name="connsiteY3" fmla="*/ 2092357 h 2092357"/>
              <a:gd name="connsiteX4" fmla="*/ 0 w 2703175"/>
              <a:gd name="connsiteY4" fmla="*/ 0 h 2092357"/>
              <a:gd name="connsiteX0" fmla="*/ 0 w 2703175"/>
              <a:gd name="connsiteY0" fmla="*/ 0 h 2092357"/>
              <a:gd name="connsiteX1" fmla="*/ 2700000 w 2703175"/>
              <a:gd name="connsiteY1" fmla="*/ 0 h 2092357"/>
              <a:gd name="connsiteX2" fmla="*/ 2703175 w 2703175"/>
              <a:gd name="connsiteY2" fmla="*/ 1466305 h 2092357"/>
              <a:gd name="connsiteX3" fmla="*/ 3745 w 2703175"/>
              <a:gd name="connsiteY3" fmla="*/ 2092357 h 2092357"/>
              <a:gd name="connsiteX4" fmla="*/ 0 w 2703175"/>
              <a:gd name="connsiteY4" fmla="*/ 0 h 209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75" h="2092357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2117" y="949411"/>
                  <a:pt x="2703175" y="1466305"/>
                </a:cubicBezTo>
                <a:lnTo>
                  <a:pt x="3745" y="2092357"/>
                </a:lnTo>
                <a:cubicBezTo>
                  <a:pt x="2497" y="1305900"/>
                  <a:pt x="1248" y="78645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6825" y="1318439"/>
            <a:ext cx="4755411" cy="980145"/>
          </a:xfrm>
        </p:spPr>
        <p:txBody>
          <a:bodyPr/>
          <a:lstStyle>
            <a:lvl1pPr>
              <a:lnSpc>
                <a:spcPct val="100000"/>
              </a:lnSpc>
              <a:defRPr sz="285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6826" y="2502840"/>
            <a:ext cx="4755410" cy="827589"/>
          </a:xfrm>
        </p:spPr>
        <p:txBody>
          <a:bodyPr>
            <a:normAutofit/>
          </a:bodyPr>
          <a:lstStyle>
            <a:lvl1pPr marL="0" indent="0" algn="l">
              <a:lnSpc>
                <a:spcPts val="215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370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08" y="559996"/>
            <a:ext cx="1566000" cy="11854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46"/>
            <a:ext cx="7709483" cy="1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Aufzählung + 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08" y="559996"/>
            <a:ext cx="1566000" cy="11854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46"/>
            <a:ext cx="7709483" cy="1600153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25489" y="404664"/>
            <a:ext cx="5901814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725488" y="1188801"/>
            <a:ext cx="5901815" cy="40690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731193" y="896020"/>
            <a:ext cx="58961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2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80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  <a:lvl2pPr marL="182562" indent="0">
              <a:spcAft>
                <a:spcPts val="0"/>
              </a:spcAft>
              <a:buNone/>
              <a:defRPr/>
            </a:lvl2pPr>
            <a:lvl3pPr marL="444500" indent="0">
              <a:spcAft>
                <a:spcPts val="0"/>
              </a:spcAft>
              <a:buNone/>
              <a:defRPr/>
            </a:lvl3pPr>
            <a:lvl4pPr marL="628650" indent="0">
              <a:spcAft>
                <a:spcPts val="0"/>
              </a:spcAft>
              <a:buNone/>
              <a:defRPr/>
            </a:lvl4pPr>
            <a:lvl5pPr marL="898525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9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/>
          <p:cNvSpPr/>
          <p:nvPr userDrawn="1"/>
        </p:nvSpPr>
        <p:spPr>
          <a:xfrm>
            <a:off x="1958038" y="861879"/>
            <a:ext cx="6592507" cy="4735616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50682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723784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82927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38658"/>
              <a:gd name="connsiteX1" fmla="*/ 2700000 w 2703175"/>
              <a:gd name="connsiteY1" fmla="*/ 0 h 2338658"/>
              <a:gd name="connsiteX2" fmla="*/ 2703175 w 2703175"/>
              <a:gd name="connsiteY2" fmla="*/ 1582927 h 2338658"/>
              <a:gd name="connsiteX3" fmla="*/ 3745 w 2703175"/>
              <a:gd name="connsiteY3" fmla="*/ 2338658 h 2338658"/>
              <a:gd name="connsiteX4" fmla="*/ 0 w 2703175"/>
              <a:gd name="connsiteY4" fmla="*/ 0 h 233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75" h="2338658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2117" y="1066033"/>
                  <a:pt x="2703175" y="1582927"/>
                </a:cubicBezTo>
                <a:lnTo>
                  <a:pt x="3745" y="2338658"/>
                </a:lnTo>
                <a:cubicBezTo>
                  <a:pt x="2497" y="1552201"/>
                  <a:pt x="1248" y="7864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6"/>
          <p:cNvSpPr/>
          <p:nvPr userDrawn="1"/>
        </p:nvSpPr>
        <p:spPr>
          <a:xfrm>
            <a:off x="1755936" y="688077"/>
            <a:ext cx="6592507" cy="4735616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50682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723784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82927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38658"/>
              <a:gd name="connsiteX1" fmla="*/ 2700000 w 2703175"/>
              <a:gd name="connsiteY1" fmla="*/ 0 h 2338658"/>
              <a:gd name="connsiteX2" fmla="*/ 2703175 w 2703175"/>
              <a:gd name="connsiteY2" fmla="*/ 1582927 h 2338658"/>
              <a:gd name="connsiteX3" fmla="*/ 3745 w 2703175"/>
              <a:gd name="connsiteY3" fmla="*/ 2338658 h 2338658"/>
              <a:gd name="connsiteX4" fmla="*/ 0 w 2703175"/>
              <a:gd name="connsiteY4" fmla="*/ 0 h 233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75" h="2338658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2117" y="1066033"/>
                  <a:pt x="2703175" y="1582927"/>
                </a:cubicBezTo>
                <a:lnTo>
                  <a:pt x="3745" y="2338658"/>
                </a:lnTo>
                <a:cubicBezTo>
                  <a:pt x="2497" y="1552201"/>
                  <a:pt x="1248" y="7864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Rechteck 6"/>
          <p:cNvSpPr/>
          <p:nvPr userDrawn="1"/>
        </p:nvSpPr>
        <p:spPr>
          <a:xfrm>
            <a:off x="1578369" y="527288"/>
            <a:ext cx="6592507" cy="4735616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50682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723784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82927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38658"/>
              <a:gd name="connsiteX1" fmla="*/ 2700000 w 2703175"/>
              <a:gd name="connsiteY1" fmla="*/ 0 h 2338658"/>
              <a:gd name="connsiteX2" fmla="*/ 2703175 w 2703175"/>
              <a:gd name="connsiteY2" fmla="*/ 1582927 h 2338658"/>
              <a:gd name="connsiteX3" fmla="*/ 3745 w 2703175"/>
              <a:gd name="connsiteY3" fmla="*/ 2338658 h 2338658"/>
              <a:gd name="connsiteX4" fmla="*/ 0 w 2703175"/>
              <a:gd name="connsiteY4" fmla="*/ 0 h 233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75" h="2338658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2117" y="1066033"/>
                  <a:pt x="2703175" y="1582927"/>
                </a:cubicBezTo>
                <a:lnTo>
                  <a:pt x="3745" y="2338658"/>
                </a:lnTo>
                <a:cubicBezTo>
                  <a:pt x="2497" y="1552201"/>
                  <a:pt x="1248" y="7864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69540" y="1133469"/>
            <a:ext cx="5691612" cy="2406685"/>
          </a:xfrm>
        </p:spPr>
        <p:txBody>
          <a:bodyPr anchor="t"/>
          <a:lstStyle>
            <a:lvl1pPr algn="l">
              <a:lnSpc>
                <a:spcPts val="3600"/>
              </a:lnSpc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 err="1"/>
              <a:t>Kapiteltrenner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" y="5959618"/>
            <a:ext cx="493600" cy="5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2-spaltig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5488" y="1188801"/>
            <a:ext cx="3630852" cy="44724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96650" y="1188801"/>
            <a:ext cx="3630852" cy="4472447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5488" y="1188801"/>
            <a:ext cx="3630852" cy="447244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/>
            </a:lvl1pPr>
            <a:lvl2pPr marL="182562" indent="0">
              <a:spcAft>
                <a:spcPts val="0"/>
              </a:spcAft>
              <a:buNone/>
              <a:defRPr/>
            </a:lvl2pPr>
            <a:lvl3pPr marL="444500" indent="0">
              <a:spcAft>
                <a:spcPts val="0"/>
              </a:spcAft>
              <a:buNone/>
              <a:defRPr/>
            </a:lvl3pPr>
            <a:lvl4pPr marL="628650" indent="0">
              <a:spcAft>
                <a:spcPts val="0"/>
              </a:spcAft>
              <a:buNone/>
              <a:defRPr/>
            </a:lvl4pPr>
            <a:lvl5pPr marL="898525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96650" y="1188801"/>
            <a:ext cx="3630852" cy="447244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0"/>
              </a:spcAft>
              <a:buNone/>
              <a:defRPr sz="1400"/>
            </a:lvl1pPr>
            <a:lvl2pPr marL="182562" indent="0">
              <a:lnSpc>
                <a:spcPts val="2000"/>
              </a:lnSpc>
              <a:spcAft>
                <a:spcPts val="0"/>
              </a:spcAft>
              <a:buNone/>
              <a:defRPr sz="1400"/>
            </a:lvl2pPr>
            <a:lvl3pPr marL="444500" indent="0">
              <a:lnSpc>
                <a:spcPts val="2000"/>
              </a:lnSpc>
              <a:spcAft>
                <a:spcPts val="0"/>
              </a:spcAft>
              <a:buNone/>
              <a:defRPr sz="1400"/>
            </a:lvl3pPr>
            <a:lvl4pPr marL="628650" indent="0">
              <a:lnSpc>
                <a:spcPts val="2000"/>
              </a:lnSpc>
              <a:spcAft>
                <a:spcPts val="0"/>
              </a:spcAft>
              <a:buNone/>
              <a:defRPr sz="1400"/>
            </a:lvl4pPr>
            <a:lvl5pPr marL="898525" indent="0">
              <a:lnSpc>
                <a:spcPts val="2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826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5489" y="404664"/>
            <a:ext cx="7713836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5488" y="1188801"/>
            <a:ext cx="7734300" cy="4472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17272" y="6400378"/>
            <a:ext cx="83745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F81BBFE-AD97-412C-99D4-31083F41B0A5}" type="datetime1">
              <a:rPr lang="de-DE" smtClean="0"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60032" y="6400378"/>
            <a:ext cx="201352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Jugend debattiert stellt sich vor!</a:t>
            </a:r>
          </a:p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6400378"/>
            <a:ext cx="64807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31193" y="896020"/>
            <a:ext cx="77048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" y="5959618"/>
            <a:ext cx="493600" cy="5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62" r:id="rId6"/>
    <p:sldLayoutId id="2147483651" r:id="rId7"/>
    <p:sldLayoutId id="2147483660" r:id="rId8"/>
    <p:sldLayoutId id="2147483663" r:id="rId9"/>
    <p:sldLayoutId id="2147483661" r:id="rId10"/>
    <p:sldLayoutId id="2147483654" r:id="rId11"/>
    <p:sldLayoutId id="2147483655" r:id="rId12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5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975" indent="-180975" algn="l" defTabSz="9144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4150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269875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69875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5489" y="404664"/>
            <a:ext cx="7713836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5488" y="1188801"/>
            <a:ext cx="7734300" cy="4472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17272" y="6400378"/>
            <a:ext cx="83745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F81BBFE-AD97-412C-99D4-31083F41B0A5}" type="datetime1">
              <a:rPr lang="de-DE" smtClean="0"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60032" y="6400378"/>
            <a:ext cx="201352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6400378"/>
            <a:ext cx="64807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31193" y="896020"/>
            <a:ext cx="77048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7" y="6296708"/>
            <a:ext cx="285599" cy="3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5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975" indent="-180975" algn="l" defTabSz="9144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4150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269875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69875" algn="l" defTabSz="91440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jugenddebattiert.de" TargetMode="External"/><Relationship Id="rId2" Type="http://schemas.openxmlformats.org/officeDocument/2006/relationships/hyperlink" Target="http://www.jugend-debattiert.de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gend-debattiert.de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Jugenddebattiert.de" TargetMode="External"/><Relationship Id="rId2" Type="http://schemas.openxmlformats.org/officeDocument/2006/relationships/hyperlink" Target="http://www.jugend-debattiert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K6KNXXkDkHY?feature=oembed" TargetMode="External"/><Relationship Id="rId4" Type="http://schemas.openxmlformats.org/officeDocument/2006/relationships/hyperlink" Target="https://www.youtube.com/watch?v=K6KNXXkDkH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5267" y="2064397"/>
            <a:ext cx="4755411" cy="980145"/>
          </a:xfrm>
        </p:spPr>
        <p:txBody>
          <a:bodyPr/>
          <a:lstStyle/>
          <a:p>
            <a:r>
              <a:rPr lang="de-DE"/>
              <a:t>Jugend debattiert stellt sich vor!</a:t>
            </a:r>
          </a:p>
        </p:txBody>
      </p:sp>
    </p:spTree>
    <p:extLst>
      <p:ext uri="{BB962C8B-B14F-4D97-AF65-F5344CB8AC3E}">
        <p14:creationId xmlns:p14="http://schemas.microsoft.com/office/powerpoint/2010/main" val="133225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8A341-E437-44B2-A26A-44F48766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Schülerinnen und Schüler lernen…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58526B-9771-4582-949D-0E70D4E6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F49490-DCBF-4D47-B2A3-EA481EC2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FC44A4-C709-480F-A332-D1AA2EEA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F3C815-1EEB-46B1-A8D9-C3D9C66603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188801"/>
            <a:ext cx="3855502" cy="4472447"/>
          </a:xfrm>
        </p:spPr>
        <p:txBody>
          <a:bodyPr/>
          <a:lstStyle/>
          <a:p>
            <a:r>
              <a:rPr lang="de-DE" sz="1400"/>
              <a:t>… aktiv zuzuhören und frei zu sprechen.</a:t>
            </a:r>
          </a:p>
          <a:p>
            <a:r>
              <a:rPr lang="de-DE" sz="1400"/>
              <a:t>… sich mit aktuellen schulischen und politischen Streitfragen auseinanderzusetzen.</a:t>
            </a:r>
          </a:p>
          <a:p>
            <a:r>
              <a:rPr lang="de-DE" sz="1400"/>
              <a:t>… andere Meinungen anzuhören, eigene Positionen zu begründen, Argumente abzuwägen.</a:t>
            </a:r>
          </a:p>
          <a:p>
            <a:r>
              <a:rPr lang="de-DE" sz="1400"/>
              <a:t>… in Prüfungen frei zu reden und bei Bewerbungsgesprächen selbstbewusst zu überzeugen.</a:t>
            </a:r>
          </a:p>
          <a:p>
            <a:r>
              <a:rPr lang="de-DE" sz="1400"/>
              <a:t>… sich im Wettbewerb fair miteinander </a:t>
            </a:r>
            <a:br>
              <a:rPr lang="de-DE" sz="1400"/>
            </a:br>
            <a:r>
              <a:rPr lang="de-DE" sz="1400"/>
              <a:t>zu vergleichen.</a:t>
            </a:r>
          </a:p>
        </p:txBody>
      </p:sp>
      <p:pic>
        <p:nvPicPr>
          <p:cNvPr id="12" name="Bildplatzhalter 11" descr="Ein Bild, das Gebäude, Person, draußen, Mann enthält.&#10;&#10;Automatisch generierte Beschreibung">
            <a:extLst>
              <a:ext uri="{FF2B5EF4-FFF2-40B4-BE49-F238E27FC236}">
                <a16:creationId xmlns:a16="http://schemas.microsoft.com/office/drawing/2014/main" id="{E75336F8-45AE-4D91-ADB3-ED4B9B176E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 b="3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553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06CD4-9491-4621-A253-CF8F9476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/>
              <a:t>Jugend debattiert bietet Lehrerinnen und Lehrern…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0E8B7A-BAB4-4500-9E78-970B2E82B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/>
              <a:t>Methodentraining</a:t>
            </a:r>
            <a:r>
              <a:rPr lang="de-DE" sz="1600"/>
              <a:t> für kompetenzorientierten Unterricht</a:t>
            </a:r>
          </a:p>
          <a:p>
            <a:r>
              <a:rPr lang="de-DE" sz="1600"/>
              <a:t>ein </a:t>
            </a:r>
            <a:r>
              <a:rPr lang="de-DE" sz="1600" b="1"/>
              <a:t>systematisches Curriculum </a:t>
            </a:r>
            <a:r>
              <a:rPr lang="de-DE" sz="1600"/>
              <a:t>mit vielen verschiedenen Übungen zur Aktivierung aller Schülerinnen und Schüler</a:t>
            </a:r>
          </a:p>
          <a:p>
            <a:r>
              <a:rPr lang="de-DE" sz="1600" b="1"/>
              <a:t>neue Möglichkeiten</a:t>
            </a:r>
            <a:r>
              <a:rPr lang="de-DE" sz="1600"/>
              <a:t>, vom Lehrplan geforderte Kompetenzen zu vermitteln</a:t>
            </a:r>
          </a:p>
          <a:p>
            <a:r>
              <a:rPr lang="de-DE" sz="1600"/>
              <a:t>zielgruppengerechtes, </a:t>
            </a:r>
            <a:r>
              <a:rPr lang="de-DE" sz="1600" b="1"/>
              <a:t>praxisnahes Lehrmaterial</a:t>
            </a:r>
            <a:r>
              <a:rPr lang="de-DE" sz="1600"/>
              <a:t>, jederzeit zum Download verfügbar</a:t>
            </a:r>
          </a:p>
          <a:p>
            <a:r>
              <a:rPr lang="de-DE" sz="1600"/>
              <a:t>regelmäßige </a:t>
            </a:r>
            <a:r>
              <a:rPr lang="de-DE" sz="1600" b="1"/>
              <a:t>Anregungen</a:t>
            </a:r>
            <a:r>
              <a:rPr lang="de-DE" sz="1600"/>
              <a:t> zur Gestaltung Ihres Unterrichts</a:t>
            </a:r>
          </a:p>
          <a:p>
            <a:r>
              <a:rPr lang="de-DE" sz="1600" b="1"/>
              <a:t>praxisnahe Fortbildung</a:t>
            </a:r>
            <a:r>
              <a:rPr lang="de-DE" sz="1600"/>
              <a:t>, in der Lehrkräfte selbst das Debattieren lernen</a:t>
            </a:r>
          </a:p>
          <a:p>
            <a:r>
              <a:rPr lang="de-DE" sz="1600" b="1"/>
              <a:t>Vernetzung</a:t>
            </a:r>
            <a:r>
              <a:rPr lang="de-DE" sz="1600"/>
              <a:t>, schulart- und länderübergreifend, sowie bundesweit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977917-75E3-4B02-B6B1-E3928220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6D548B-37BE-4B64-A485-6C2A9CF8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85D85E-CE22-4FDA-A495-B241D70A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32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B67D1-8D47-4553-B218-F3386C58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Jugend debattiert bietet Ihrer Schule…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F62107-5C0D-46E2-BAA7-074429E63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/>
              <a:t>Profilbildung</a:t>
            </a:r>
            <a:r>
              <a:rPr lang="de-DE" sz="1600"/>
              <a:t> und Impulse für die Schulentwicklung</a:t>
            </a:r>
          </a:p>
          <a:p>
            <a:r>
              <a:rPr lang="de-DE" sz="1600" b="1"/>
              <a:t>Bereicherung des Schullebens</a:t>
            </a:r>
            <a:r>
              <a:rPr lang="de-DE" sz="1600"/>
              <a:t>, insbesondere für die Schülermitverwaltung</a:t>
            </a:r>
          </a:p>
          <a:p>
            <a:r>
              <a:rPr lang="de-DE" sz="1600" b="1"/>
              <a:t>Kontakte und Kooperationsmöglichkeiten </a:t>
            </a:r>
            <a:r>
              <a:rPr lang="de-DE" sz="1600"/>
              <a:t>mit anderen Schulen im Schulnetz Jugend debattiert, sogar ins europäische Ausland</a:t>
            </a:r>
          </a:p>
          <a:p>
            <a:r>
              <a:rPr lang="de-DE" sz="1600" b="1"/>
              <a:t>Ganztagsschulen</a:t>
            </a:r>
            <a:r>
              <a:rPr lang="de-DE" sz="1600"/>
              <a:t> haben gute Möglichkeiten, Jugend debattiert in vielfältiger Weise auch über den Unterricht hinaus zu nutzen, z.B. im Rahmen von Pflichtunterricht, Wahlunterricht, Wettbewerb, Rhetorik-AG, Schülermitbestimmung und Debattierclub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5F23F-3522-43E3-ADC8-78BFAE3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8D8442-9244-43B2-9B42-9A4987A6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BE1062-933A-4B82-AB91-1A191514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88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49236F0-3053-4703-B938-FA50AC0A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Stimmen zu Jugend debattiert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BA1215-67A1-43B3-956D-D6E3AB8D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A21CF5-7A1F-405C-9F1B-CFEEA4DC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A72849-9438-48C6-992E-E41585F1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BED7D49D-81E6-4BFA-B041-8E695D1C60E8}"/>
              </a:ext>
            </a:extLst>
          </p:cNvPr>
          <p:cNvSpPr/>
          <p:nvPr/>
        </p:nvSpPr>
        <p:spPr>
          <a:xfrm>
            <a:off x="906699" y="1355351"/>
            <a:ext cx="3993359" cy="2810065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  <a:gd name="connsiteX0" fmla="*/ 0 w 2707307"/>
              <a:gd name="connsiteY0" fmla="*/ 0 h 2182507"/>
              <a:gd name="connsiteX1" fmla="*/ 2700000 w 2707307"/>
              <a:gd name="connsiteY1" fmla="*/ 0 h 2182507"/>
              <a:gd name="connsiteX2" fmla="*/ 2707307 w 2707307"/>
              <a:gd name="connsiteY2" fmla="*/ 1447372 h 2182507"/>
              <a:gd name="connsiteX3" fmla="*/ 0 w 2707307"/>
              <a:gd name="connsiteY3" fmla="*/ 2182507 h 2182507"/>
              <a:gd name="connsiteX4" fmla="*/ 0 w 2707307"/>
              <a:gd name="connsiteY4" fmla="*/ 0 h 2182507"/>
              <a:gd name="connsiteX0" fmla="*/ 0 w 2707307"/>
              <a:gd name="connsiteY0" fmla="*/ 0 h 2087462"/>
              <a:gd name="connsiteX1" fmla="*/ 2700000 w 2707307"/>
              <a:gd name="connsiteY1" fmla="*/ 0 h 2087462"/>
              <a:gd name="connsiteX2" fmla="*/ 2707307 w 2707307"/>
              <a:gd name="connsiteY2" fmla="*/ 1447372 h 2087462"/>
              <a:gd name="connsiteX3" fmla="*/ 0 w 2707307"/>
              <a:gd name="connsiteY3" fmla="*/ 2087462 h 2087462"/>
              <a:gd name="connsiteX4" fmla="*/ 0 w 2707307"/>
              <a:gd name="connsiteY4" fmla="*/ 0 h 208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307" h="2087462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6249" y="930478"/>
                  <a:pt x="2707307" y="1447372"/>
                </a:cubicBezTo>
                <a:lnTo>
                  <a:pt x="0" y="2087462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537EA78C-E78D-4BEA-9913-D577B380CCE5}"/>
              </a:ext>
            </a:extLst>
          </p:cNvPr>
          <p:cNvSpPr/>
          <p:nvPr/>
        </p:nvSpPr>
        <p:spPr>
          <a:xfrm flipH="1">
            <a:off x="4244342" y="2860095"/>
            <a:ext cx="3993360" cy="3032838"/>
          </a:xfrm>
          <a:custGeom>
            <a:avLst/>
            <a:gdLst>
              <a:gd name="connsiteX0" fmla="*/ 0 w 2700000"/>
              <a:gd name="connsiteY0" fmla="*/ 0 h 2147582"/>
              <a:gd name="connsiteX1" fmla="*/ 2700000 w 2700000"/>
              <a:gd name="connsiteY1" fmla="*/ 0 h 2147582"/>
              <a:gd name="connsiteX2" fmla="*/ 2700000 w 2700000"/>
              <a:gd name="connsiteY2" fmla="*/ 2147582 h 2147582"/>
              <a:gd name="connsiteX3" fmla="*/ 0 w 2700000"/>
              <a:gd name="connsiteY3" fmla="*/ 2147582 h 2147582"/>
              <a:gd name="connsiteX4" fmla="*/ 0 w 2700000"/>
              <a:gd name="connsiteY4" fmla="*/ 0 h 2147582"/>
              <a:gd name="connsiteX0" fmla="*/ 0 w 2700000"/>
              <a:gd name="connsiteY0" fmla="*/ 0 h 2201557"/>
              <a:gd name="connsiteX1" fmla="*/ 2700000 w 2700000"/>
              <a:gd name="connsiteY1" fmla="*/ 0 h 2201557"/>
              <a:gd name="connsiteX2" fmla="*/ 2700000 w 2700000"/>
              <a:gd name="connsiteY2" fmla="*/ 2147582 h 2201557"/>
              <a:gd name="connsiteX3" fmla="*/ 0 w 2700000"/>
              <a:gd name="connsiteY3" fmla="*/ 2201557 h 2201557"/>
              <a:gd name="connsiteX4" fmla="*/ 0 w 2700000"/>
              <a:gd name="connsiteY4" fmla="*/ 0 h 2201557"/>
              <a:gd name="connsiteX0" fmla="*/ 0 w 2703175"/>
              <a:gd name="connsiteY0" fmla="*/ 0 h 2201557"/>
              <a:gd name="connsiteX1" fmla="*/ 2700000 w 2703175"/>
              <a:gd name="connsiteY1" fmla="*/ 0 h 2201557"/>
              <a:gd name="connsiteX2" fmla="*/ 2703175 w 2703175"/>
              <a:gd name="connsiteY2" fmla="*/ 1550682 h 2201557"/>
              <a:gd name="connsiteX3" fmla="*/ 0 w 2703175"/>
              <a:gd name="connsiteY3" fmla="*/ 2201557 h 2201557"/>
              <a:gd name="connsiteX4" fmla="*/ 0 w 2703175"/>
              <a:gd name="connsiteY4" fmla="*/ 0 h 2201557"/>
              <a:gd name="connsiteX0" fmla="*/ 0 w 2703175"/>
              <a:gd name="connsiteY0" fmla="*/ 0 h 2182507"/>
              <a:gd name="connsiteX1" fmla="*/ 2700000 w 2703175"/>
              <a:gd name="connsiteY1" fmla="*/ 0 h 2182507"/>
              <a:gd name="connsiteX2" fmla="*/ 2703175 w 2703175"/>
              <a:gd name="connsiteY2" fmla="*/ 1550682 h 2182507"/>
              <a:gd name="connsiteX3" fmla="*/ 0 w 2703175"/>
              <a:gd name="connsiteY3" fmla="*/ 2182507 h 2182507"/>
              <a:gd name="connsiteX4" fmla="*/ 0 w 2703175"/>
              <a:gd name="connsiteY4" fmla="*/ 0 h 2182507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550682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  <a:gd name="connsiteX0" fmla="*/ 0 w 2703175"/>
              <a:gd name="connsiteY0" fmla="*/ 0 h 2359372"/>
              <a:gd name="connsiteX1" fmla="*/ 2700000 w 2703175"/>
              <a:gd name="connsiteY1" fmla="*/ 0 h 2359372"/>
              <a:gd name="connsiteX2" fmla="*/ 2703175 w 2703175"/>
              <a:gd name="connsiteY2" fmla="*/ 1723784 h 2359372"/>
              <a:gd name="connsiteX3" fmla="*/ 3745 w 2703175"/>
              <a:gd name="connsiteY3" fmla="*/ 2359372 h 2359372"/>
              <a:gd name="connsiteX4" fmla="*/ 0 w 2703175"/>
              <a:gd name="connsiteY4" fmla="*/ 0 h 235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75" h="2359372">
                <a:moveTo>
                  <a:pt x="0" y="0"/>
                </a:moveTo>
                <a:lnTo>
                  <a:pt x="2700000" y="0"/>
                </a:lnTo>
                <a:cubicBezTo>
                  <a:pt x="2701058" y="516894"/>
                  <a:pt x="2702117" y="1206890"/>
                  <a:pt x="2703175" y="1723784"/>
                </a:cubicBezTo>
                <a:lnTo>
                  <a:pt x="3745" y="2359372"/>
                </a:lnTo>
                <a:cubicBezTo>
                  <a:pt x="2497" y="1572915"/>
                  <a:pt x="1248" y="78645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37E4235-DC73-4BF8-91F0-4F8E56C3D97D}"/>
              </a:ext>
            </a:extLst>
          </p:cNvPr>
          <p:cNvSpPr txBox="1"/>
          <p:nvPr/>
        </p:nvSpPr>
        <p:spPr>
          <a:xfrm>
            <a:off x="1117062" y="1519218"/>
            <a:ext cx="3675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/>
              <a:t>„Sich für andere Meinungen interessieren und miteinander ins Gespräch kommen – Jugend debattiert wirkt sich positiv auf die Streitkultur unserer Schule aus.“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73A950-4F5D-4C0B-91B1-24182389C45E}"/>
              </a:ext>
            </a:extLst>
          </p:cNvPr>
          <p:cNvSpPr txBox="1"/>
          <p:nvPr/>
        </p:nvSpPr>
        <p:spPr>
          <a:xfrm>
            <a:off x="4414173" y="3449449"/>
            <a:ext cx="3675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/>
              <a:t>„Jetzt ist mir bewusst, wie wichtig es ist, dass wir Jugendlichen uns einmischen und mitreden. Jugend debattiert hat mir gezeigt, wie das geht.“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E54A09-E9C3-42CF-BE1A-85E1AB979976}"/>
              </a:ext>
            </a:extLst>
          </p:cNvPr>
          <p:cNvSpPr txBox="1"/>
          <p:nvPr/>
        </p:nvSpPr>
        <p:spPr>
          <a:xfrm>
            <a:off x="1474845" y="4376172"/>
            <a:ext cx="262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/>
              <a:t>Laurin </a:t>
            </a:r>
            <a:r>
              <a:rPr lang="de-DE" sz="1000" b="1" err="1"/>
              <a:t>Wesselkamp</a:t>
            </a:r>
            <a:br>
              <a:rPr lang="de-DE" sz="1000"/>
            </a:br>
            <a:r>
              <a:rPr lang="de-DE" sz="1000"/>
              <a:t>Schüler der </a:t>
            </a:r>
            <a:br>
              <a:rPr lang="de-DE" sz="1000"/>
            </a:br>
            <a:r>
              <a:rPr lang="de-DE" sz="1000"/>
              <a:t>August-</a:t>
            </a:r>
            <a:r>
              <a:rPr lang="de-DE" sz="1000" err="1"/>
              <a:t>Benningshaus</a:t>
            </a:r>
            <a:r>
              <a:rPr lang="de-DE" sz="1000"/>
              <a:t>-Oberschule </a:t>
            </a:r>
            <a:br>
              <a:rPr lang="de-DE" sz="1000"/>
            </a:br>
            <a:r>
              <a:rPr lang="de-DE" sz="1000"/>
              <a:t>in Ankum (Niedersachsen)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411C42-3A2C-4C3B-BB66-7B302AF04FDA}"/>
              </a:ext>
            </a:extLst>
          </p:cNvPr>
          <p:cNvSpPr txBox="1"/>
          <p:nvPr/>
        </p:nvSpPr>
        <p:spPr>
          <a:xfrm>
            <a:off x="5070395" y="1350674"/>
            <a:ext cx="254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/>
              <a:t>Anke May</a:t>
            </a:r>
            <a:br>
              <a:rPr lang="de-DE" sz="1000"/>
            </a:br>
            <a:r>
              <a:rPr lang="de-DE" sz="1000"/>
              <a:t>Lehrerin am </a:t>
            </a:r>
            <a:br>
              <a:rPr lang="de-DE" sz="1000"/>
            </a:br>
            <a:r>
              <a:rPr lang="de-DE" sz="1000"/>
              <a:t>Goethe-Gymnasium</a:t>
            </a:r>
            <a:br>
              <a:rPr lang="de-DE" sz="1000"/>
            </a:br>
            <a:r>
              <a:rPr lang="de-DE" sz="1000"/>
              <a:t>Sebnitz (Sachsen)</a:t>
            </a:r>
          </a:p>
        </p:txBody>
      </p:sp>
    </p:spTree>
    <p:extLst>
      <p:ext uri="{BB962C8B-B14F-4D97-AF65-F5344CB8AC3E}">
        <p14:creationId xmlns:p14="http://schemas.microsoft.com/office/powerpoint/2010/main" val="162444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88747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/>
              <a:t>Unser Service für Ihre Schüler und Schülerinnen: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/>
              <a:t>Unter </a:t>
            </a:r>
            <a:r>
              <a:rPr lang="de-DE" sz="1400">
                <a:hlinkClick r:id="rId2"/>
              </a:rPr>
              <a:t>www.jugend-debattiert.de</a:t>
            </a:r>
            <a:r>
              <a:rPr lang="de-DE" sz="1400"/>
              <a:t> gibt es für Schülerinnen und Schüler:</a:t>
            </a:r>
          </a:p>
          <a:p>
            <a:r>
              <a:rPr lang="de-DE" sz="1400"/>
              <a:t>Aktuelle Informationen</a:t>
            </a:r>
          </a:p>
          <a:p>
            <a:r>
              <a:rPr lang="de-DE" sz="1400"/>
              <a:t>Tipps zu Themen &amp; Training</a:t>
            </a:r>
          </a:p>
          <a:p>
            <a:r>
              <a:rPr lang="de-DE" sz="1400"/>
              <a:t>Bildergalerien von Veranstaltungen </a:t>
            </a:r>
          </a:p>
          <a:p>
            <a:endParaRPr lang="de-DE" sz="1400"/>
          </a:p>
          <a:p>
            <a:pPr marL="0" indent="0">
              <a:buNone/>
            </a:pPr>
            <a:r>
              <a:rPr lang="de-DE" sz="1400"/>
              <a:t>Auf </a:t>
            </a:r>
            <a:r>
              <a:rPr lang="de-DE" sz="1400">
                <a:hlinkClick r:id="rId3"/>
              </a:rPr>
              <a:t>www.facebook.com/jugenddebattiert.de</a:t>
            </a:r>
            <a:r>
              <a:rPr lang="de-DE" sz="1400"/>
              <a:t> können sich Schülerinnen und Schüler außerdem:</a:t>
            </a:r>
          </a:p>
          <a:p>
            <a:r>
              <a:rPr lang="de-DE" sz="1400"/>
              <a:t>bundesweit mit anderen Jugendlichen vernetzen.</a:t>
            </a:r>
          </a:p>
          <a:p>
            <a:r>
              <a:rPr lang="de-DE" sz="1400"/>
              <a:t>mit ihren Mitschülern und -</a:t>
            </a:r>
            <a:r>
              <a:rPr lang="de-DE" sz="1400" err="1"/>
              <a:t>schülerinnen</a:t>
            </a:r>
            <a:r>
              <a:rPr lang="de-DE" sz="1400"/>
              <a:t> im Wettbewerb mitfiebern.</a:t>
            </a:r>
          </a:p>
          <a:p>
            <a:r>
              <a:rPr lang="de-DE" sz="1400"/>
              <a:t>über interessante News informieren &amp; austauschen.</a:t>
            </a:r>
          </a:p>
          <a:p>
            <a:endParaRPr lang="de-DE" sz="14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47067-3FAD-4577-B154-8BB59B41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Unser Service für Sie als Lehrkraft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42B49-C903-47E4-AE59-22E9BE05F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/>
              <a:t>Auf der Homepage </a:t>
            </a:r>
            <a:r>
              <a:rPr lang="de-DE" sz="1600">
                <a:hlinkClick r:id="rId2"/>
              </a:rPr>
              <a:t>www.jugend-debattiert.de</a:t>
            </a:r>
            <a:r>
              <a:rPr lang="de-DE" sz="1600"/>
              <a:t> mit geschütztem Internen Bereich für Lehrkräfte finden Sie:</a:t>
            </a:r>
          </a:p>
          <a:p>
            <a:r>
              <a:rPr lang="de-DE" sz="1600"/>
              <a:t>aktuelle Informationen &amp; Termine</a:t>
            </a:r>
          </a:p>
          <a:p>
            <a:r>
              <a:rPr lang="de-DE" sz="1600"/>
              <a:t>das Dokumenten-Center mit umfassendem Materialangebot für</a:t>
            </a:r>
            <a:br>
              <a:rPr lang="de-DE" sz="1600"/>
            </a:br>
            <a:r>
              <a:rPr lang="de-DE" sz="1600"/>
              <a:t>Ihren Unterricht </a:t>
            </a:r>
          </a:p>
          <a:p>
            <a:r>
              <a:rPr lang="de-DE" sz="1600"/>
              <a:t>den Wettbewerbsplaner und personalisierte Urkunden zur Durchführung des Schulwettbewerbs</a:t>
            </a:r>
          </a:p>
          <a:p>
            <a:r>
              <a:rPr lang="de-DE" sz="1600"/>
              <a:t>die Online-Datenbank für die Projektadministration</a:t>
            </a:r>
          </a:p>
          <a:p>
            <a:endParaRPr lang="de-DE" sz="16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1A7DE4-E79E-418C-B0F8-A06B44E4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8515D4-8728-4605-AC60-9551EDFC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49C767-2CD5-447E-887C-4EFA2AC3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56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F18A7-33A1-4B4F-AC9A-31CDBE1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Zahlen und Fakten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EC6B8E-9301-496C-98F6-EEAFA8EA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249E4E-FA9F-4307-9124-8F615BBF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93378E-D765-4467-B8D8-ABD6FA1C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A28299-D73E-4D85-903B-56E7962A77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7224" y="1188801"/>
            <a:ext cx="3140278" cy="4472447"/>
          </a:xfrm>
        </p:spPr>
        <p:txBody>
          <a:bodyPr/>
          <a:lstStyle/>
          <a:p>
            <a:r>
              <a:rPr lang="de-DE" sz="1200" b="1"/>
              <a:t>ca. 200.000 Schülerinnen und Schüler</a:t>
            </a:r>
            <a:r>
              <a:rPr lang="de-DE" sz="1200"/>
              <a:t> nehmen jedes Jahr an Jugend debattiert teil</a:t>
            </a:r>
          </a:p>
          <a:p>
            <a:r>
              <a:rPr lang="de-DE" sz="1200" b="1"/>
              <a:t>ca. 6.000 Lehrkräfte </a:t>
            </a:r>
            <a:r>
              <a:rPr lang="de-DE" sz="1200"/>
              <a:t>nutzen das Debattenformat im Unterricht</a:t>
            </a:r>
          </a:p>
          <a:p>
            <a:r>
              <a:rPr lang="de-DE" sz="1200"/>
              <a:t>Jugend debattiert ist als </a:t>
            </a:r>
            <a:r>
              <a:rPr lang="de-DE" sz="1200" b="1"/>
              <a:t>Programm zur Demokratiebildung </a:t>
            </a:r>
            <a:r>
              <a:rPr lang="de-DE" sz="1200"/>
              <a:t>von der </a:t>
            </a:r>
            <a:r>
              <a:rPr lang="de-DE" sz="1200" b="1"/>
              <a:t>KMK</a:t>
            </a:r>
            <a:r>
              <a:rPr lang="de-DE" sz="1200"/>
              <a:t> empfohlen</a:t>
            </a:r>
          </a:p>
          <a:p>
            <a:r>
              <a:rPr lang="de-DE" sz="1200"/>
              <a:t>Die </a:t>
            </a:r>
            <a:r>
              <a:rPr lang="de-DE" sz="1200" b="1"/>
              <a:t>Debatte</a:t>
            </a:r>
            <a:r>
              <a:rPr lang="de-DE" sz="1200"/>
              <a:t> ist auch nutzbar als </a:t>
            </a:r>
            <a:r>
              <a:rPr lang="de-DE" sz="1200" b="1"/>
              <a:t>Prüfungsformat</a:t>
            </a:r>
          </a:p>
          <a:p>
            <a:r>
              <a:rPr lang="de-DE" sz="1200"/>
              <a:t>ca. 1/3 der Jugend debattiert-Schulen sind </a:t>
            </a:r>
            <a:r>
              <a:rPr lang="de-DE" sz="1200" b="1"/>
              <a:t>keine Gymnasien</a:t>
            </a:r>
          </a:p>
          <a:p>
            <a:endParaRPr lang="de-DE" sz="1200"/>
          </a:p>
        </p:txBody>
      </p:sp>
      <p:pic>
        <p:nvPicPr>
          <p:cNvPr id="12" name="Bildplatzhalter 11" descr="Ein Bild, das Person, draußen, sitzend, Gebäude enthält.&#10;&#10;Automatisch generierte Beschreibung">
            <a:extLst>
              <a:ext uri="{FF2B5EF4-FFF2-40B4-BE49-F238E27FC236}">
                <a16:creationId xmlns:a16="http://schemas.microsoft.com/office/drawing/2014/main" id="{F3B50C85-3818-4063-9DB5-89C557ABDE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r="11181"/>
          <a:stretch/>
        </p:blipFill>
        <p:spPr>
          <a:xfrm>
            <a:off x="725488" y="1093788"/>
            <a:ext cx="4398773" cy="4471987"/>
          </a:xfrm>
        </p:spPr>
      </p:pic>
    </p:spTree>
    <p:extLst>
      <p:ext uri="{BB962C8B-B14F-4D97-AF65-F5344CB8AC3E}">
        <p14:creationId xmlns:p14="http://schemas.microsoft.com/office/powerpoint/2010/main" val="176680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Ansprechpartner im Land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Landesbeauftragter:</a:t>
            </a:r>
          </a:p>
          <a:p>
            <a:pPr marL="0" indent="0">
              <a:buNone/>
            </a:pPr>
            <a:r>
              <a:rPr lang="de-DE"/>
              <a:t>Ministerieller Ansprechpartner:</a:t>
            </a:r>
          </a:p>
          <a:p>
            <a:pPr marL="0" indent="0">
              <a:buNone/>
            </a:pPr>
            <a:r>
              <a:rPr lang="de-DE">
                <a:solidFill>
                  <a:schemeClr val="accent1"/>
                </a:solidFill>
              </a:rPr>
              <a:t>Land: </a:t>
            </a:r>
          </a:p>
          <a:p>
            <a:endParaRPr lang="de-DE"/>
          </a:p>
          <a:p>
            <a:pPr marL="0" indent="0">
              <a:buNone/>
            </a:pPr>
            <a:r>
              <a:rPr lang="de-DE"/>
              <a:t>Institution:</a:t>
            </a:r>
          </a:p>
          <a:p>
            <a:pPr marL="0" indent="0">
              <a:buNone/>
            </a:pPr>
            <a:r>
              <a:rPr lang="de-DE"/>
              <a:t>Telefon:</a:t>
            </a:r>
          </a:p>
          <a:p>
            <a:pPr marL="0" indent="0">
              <a:buNone/>
            </a:pPr>
            <a:r>
              <a:rPr lang="de-DE"/>
              <a:t>E-Mail: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94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F7A6F-57E9-413A-8C7F-D5BDA81B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68" y="1110210"/>
            <a:ext cx="4755411" cy="980145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de-DE" sz="1600"/>
              <a:t>Jugend debattiert</a:t>
            </a:r>
            <a:br>
              <a:rPr lang="de-DE" sz="1600" b="0" i="1"/>
            </a:br>
            <a:r>
              <a:rPr lang="de-DE" sz="1600" b="0"/>
              <a:t>Gemeinnützige Hertie-Stiftung</a:t>
            </a:r>
            <a:br>
              <a:rPr lang="de-DE" sz="1600" b="0"/>
            </a:br>
            <a:r>
              <a:rPr lang="de-DE" sz="1600" b="0" err="1"/>
              <a:t>Grüneburgweg</a:t>
            </a:r>
            <a:r>
              <a:rPr lang="de-DE" sz="1600" b="0"/>
              <a:t> 105</a:t>
            </a:r>
            <a:br>
              <a:rPr lang="de-DE" sz="1600" b="0"/>
            </a:br>
            <a:r>
              <a:rPr lang="de-DE" sz="1600" b="0"/>
              <a:t>60323 Frankfurt am Main</a:t>
            </a:r>
            <a:br>
              <a:rPr lang="de-DE" sz="1600" b="0"/>
            </a:br>
            <a:r>
              <a:rPr lang="de-DE" sz="1600" b="0"/>
              <a:t>Fon 069 . 66 07 56 146</a:t>
            </a:r>
            <a:br>
              <a:rPr lang="de-DE" sz="1600" b="0"/>
            </a:br>
            <a:r>
              <a:rPr lang="de-DE" sz="1600" b="0"/>
              <a:t>Fax 069 . 66 07 56 303</a:t>
            </a:r>
            <a:br>
              <a:rPr lang="de-DE" sz="1600" b="0"/>
            </a:br>
            <a:r>
              <a:rPr lang="de-DE" sz="1600" b="0"/>
              <a:t>info@jugend-debattiert.de</a:t>
            </a:r>
            <a:br>
              <a:rPr lang="de-DE" sz="1600" b="0"/>
            </a:br>
            <a:br>
              <a:rPr lang="de-DE" sz="1600" b="0"/>
            </a:br>
            <a:r>
              <a:rPr lang="de-DE" sz="1600" b="0">
                <a:hlinkClick r:id="rId2"/>
              </a:rPr>
              <a:t>www.jugend-debattiert.de</a:t>
            </a:r>
            <a:r>
              <a:rPr lang="de-DE" sz="1600" b="0"/>
              <a:t> </a:t>
            </a:r>
            <a:br>
              <a:rPr lang="de-DE" sz="1600" b="0"/>
            </a:br>
            <a:r>
              <a:rPr lang="de-DE" sz="1600" b="0">
                <a:hlinkClick r:id="rId3"/>
              </a:rPr>
              <a:t>www.facebook.com/Jugenddebattiert.de</a:t>
            </a:r>
            <a:r>
              <a:rPr lang="de-DE" sz="1600" b="0"/>
              <a:t> </a:t>
            </a:r>
            <a:br>
              <a:rPr lang="de-DE" sz="1600" b="0"/>
            </a:br>
            <a:endParaRPr lang="de-DE" sz="1600" b="0"/>
          </a:p>
        </p:txBody>
      </p:sp>
    </p:spTree>
    <p:extLst>
      <p:ext uri="{BB962C8B-B14F-4D97-AF65-F5344CB8AC3E}">
        <p14:creationId xmlns:p14="http://schemas.microsoft.com/office/powerpoint/2010/main" val="418940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2379F-5A73-457A-A4A3-A4204CA1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ist Jugend debattiert?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E1D9C4-6994-4BF2-8DF0-E91E2AFD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5F43A9-67A6-4B9C-A6D8-9EB56A2B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0D90A9-07DF-4A0B-A0EB-AC24AB6C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E096E8-D5E6-4EF1-A822-F80B28FE54F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sz="1500"/>
              <a:t>Das bundesweit größte Schulprojekt im Bereich sprachlich-politischer Bildung</a:t>
            </a:r>
          </a:p>
          <a:p>
            <a:r>
              <a:rPr lang="de-DE" sz="1500"/>
              <a:t>Schüler und Schülerinnen lernen, sachorientierte Streitgespräche zu führen.</a:t>
            </a:r>
          </a:p>
          <a:p>
            <a:r>
              <a:rPr lang="de-DE" sz="1500"/>
              <a:t>Eine Unterrichtsreihe ab Klasse 5</a:t>
            </a:r>
          </a:p>
          <a:p>
            <a:r>
              <a:rPr lang="de-DE" sz="1500"/>
              <a:t>Ein Wettbewerb ab Klasse 8</a:t>
            </a:r>
          </a:p>
          <a:p>
            <a:r>
              <a:rPr lang="de-DE" sz="1500"/>
              <a:t>Ein breites Angebot von Lehr- und Lernmaterialien</a:t>
            </a:r>
          </a:p>
          <a:p>
            <a:endParaRPr lang="de-DE" sz="1500"/>
          </a:p>
        </p:txBody>
      </p:sp>
      <p:pic>
        <p:nvPicPr>
          <p:cNvPr id="10" name="Bildplatzhalter 9" descr="Ein Bild, das Person, Text, Karte, Bett enthält.&#10;&#10;Automatisch generierte Beschreibung">
            <a:extLst>
              <a:ext uri="{FF2B5EF4-FFF2-40B4-BE49-F238E27FC236}">
                <a16:creationId xmlns:a16="http://schemas.microsoft.com/office/drawing/2014/main" id="{F4114DC3-CFBE-45C5-A16C-7C4285B6F0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3326"/>
          <a:stretch>
            <a:fillRect/>
          </a:stretch>
        </p:blipFill>
        <p:spPr>
          <a:xfrm>
            <a:off x="725488" y="1094152"/>
            <a:ext cx="3630612" cy="4471987"/>
          </a:xfrm>
        </p:spPr>
      </p:pic>
    </p:spTree>
    <p:extLst>
      <p:ext uri="{BB962C8B-B14F-4D97-AF65-F5344CB8AC3E}">
        <p14:creationId xmlns:p14="http://schemas.microsoft.com/office/powerpoint/2010/main" val="155797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06FC3-E56C-4ED2-8F09-98C1F8A3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/>
              <a:t>Auf einen Blick - Das ist Jugend debattiert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DE3225-7700-4DC1-8BD0-3C23821B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A8FA1E-BF64-45ED-A9B0-01C955DF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A8363B-2A52-410A-882C-BE36981F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" name="Onlinemedien 5" title="Weil Kontroversen lohnen - Jugend debattiert">
            <a:hlinkClick r:id="" action="ppaction://media"/>
            <a:extLst>
              <a:ext uri="{FF2B5EF4-FFF2-40B4-BE49-F238E27FC236}">
                <a16:creationId xmlns:a16="http://schemas.microsoft.com/office/drawing/2014/main" id="{732F15E3-0749-4F88-BEA0-2FDDDB87DD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6320" y="1175335"/>
            <a:ext cx="8391359" cy="472013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338619-A15A-4006-8E59-F7DDA07F3CDA}"/>
              </a:ext>
            </a:extLst>
          </p:cNvPr>
          <p:cNvSpPr txBox="1"/>
          <p:nvPr/>
        </p:nvSpPr>
        <p:spPr>
          <a:xfrm>
            <a:off x="4582407" y="5951581"/>
            <a:ext cx="429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hlinkClick r:id="rId4"/>
              </a:rPr>
              <a:t>https://www.youtube.com/watch?v=K6KNXXkDkHY</a:t>
            </a:r>
            <a:r>
              <a:rPr lang="de-DE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7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7DF52-2793-46CC-B951-FADFEC1B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Warum eigentlich Debatte?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8CE92-FF2B-414C-B15E-2228F83E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96" y="1888872"/>
            <a:ext cx="3846511" cy="3080256"/>
          </a:xfrm>
        </p:spPr>
        <p:txBody>
          <a:bodyPr/>
          <a:lstStyle/>
          <a:p>
            <a:r>
              <a:rPr lang="de-DE" sz="1200" b="1"/>
              <a:t>… weil sie sprachliche Bildung fördert:</a:t>
            </a:r>
          </a:p>
          <a:p>
            <a:pPr marL="0" indent="0">
              <a:buNone/>
            </a:pPr>
            <a:r>
              <a:rPr lang="de-DE" sz="1200"/>
              <a:t>durch Training in Rede, Gegenrede &amp; Aussprache</a:t>
            </a:r>
          </a:p>
          <a:p>
            <a:r>
              <a:rPr lang="de-DE" sz="1200" b="1"/>
              <a:t>… weil sie Meinungsbildung fördert:</a:t>
            </a:r>
          </a:p>
          <a:p>
            <a:pPr marL="0" indent="0">
              <a:buNone/>
            </a:pPr>
            <a:r>
              <a:rPr lang="de-DE" sz="1200"/>
              <a:t>durch Auseinandersetzung mit aktuellen Fragen</a:t>
            </a:r>
          </a:p>
          <a:p>
            <a:r>
              <a:rPr lang="de-DE" sz="1200" b="1"/>
              <a:t>… weil sie Persönlichkeitsbildung fördert:</a:t>
            </a:r>
          </a:p>
          <a:p>
            <a:pPr marL="0" indent="0">
              <a:buNone/>
            </a:pPr>
            <a:r>
              <a:rPr lang="de-DE" sz="1200"/>
              <a:t>durch Perspektivwechsel und Austausch</a:t>
            </a:r>
          </a:p>
          <a:p>
            <a:r>
              <a:rPr lang="de-DE" sz="1200" b="1"/>
              <a:t>… weil sie politische Bildung fördert:</a:t>
            </a:r>
          </a:p>
          <a:p>
            <a:pPr marL="0" indent="0">
              <a:buNone/>
            </a:pPr>
            <a:r>
              <a:rPr lang="de-DE" sz="1200"/>
              <a:t>durch Motivation zu politischem Handeln</a:t>
            </a:r>
          </a:p>
          <a:p>
            <a:pPr marL="0" indent="0">
              <a:buNone/>
            </a:pPr>
            <a:endParaRPr lang="de-DE" sz="1200"/>
          </a:p>
          <a:p>
            <a:endParaRPr lang="de-DE" sz="12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B8F5AF-BE7F-442A-A7D9-91D8E5E1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D151A-2BE3-42C7-AFBF-CFFCF5B3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F9278-22A9-4DCA-9A00-116CAF9B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1" name="Inhaltsplatzhalter 10" descr="Ein Bild, das Person, Mann, stehend, suchend enthält.&#10;&#10;Automatisch generierte Beschreibung">
            <a:extLst>
              <a:ext uri="{FF2B5EF4-FFF2-40B4-BE49-F238E27FC236}">
                <a16:creationId xmlns:a16="http://schemas.microsoft.com/office/drawing/2014/main" id="{1E773335-E567-4410-8419-DD6F166615F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276" r="6881" b="-819"/>
          <a:stretch/>
        </p:blipFill>
        <p:spPr>
          <a:xfrm>
            <a:off x="4676754" y="1336612"/>
            <a:ext cx="3783678" cy="3632516"/>
          </a:xfrm>
        </p:spPr>
      </p:pic>
    </p:spTree>
    <p:extLst>
      <p:ext uri="{BB962C8B-B14F-4D97-AF65-F5344CB8AC3E}">
        <p14:creationId xmlns:p14="http://schemas.microsoft.com/office/powerpoint/2010/main" val="407254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36FAF-4F97-4FE5-9C3B-C27B3539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ist die Debatte aufgebaut?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EBD2B1-F68C-4DED-9D0F-FA124B4C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4CF5E3-C558-456E-8428-6F397511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04BF5C-DF08-4C9D-9A67-A1DE9E93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DC2E1DD-1EBF-4AAD-9A3C-FDD6CA7183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8247" y="1726867"/>
            <a:ext cx="4931425" cy="3896581"/>
          </a:xfrm>
        </p:spPr>
        <p:txBody>
          <a:bodyPr/>
          <a:lstStyle/>
          <a:p>
            <a:r>
              <a:rPr lang="de-DE" sz="1400" b="1"/>
              <a:t>Eröffnungsrunde (je 2 min.)</a:t>
            </a:r>
          </a:p>
          <a:p>
            <a:pPr marL="182562" lvl="1" indent="0">
              <a:buNone/>
            </a:pPr>
            <a:r>
              <a:rPr lang="de-DE" sz="1400"/>
              <a:t>Jeder </a:t>
            </a:r>
            <a:r>
              <a:rPr lang="de-DE" sz="1400" err="1"/>
              <a:t>Debattant</a:t>
            </a:r>
            <a:r>
              <a:rPr lang="de-DE" sz="1400"/>
              <a:t> und jede </a:t>
            </a:r>
            <a:r>
              <a:rPr lang="de-DE" sz="1400" err="1"/>
              <a:t>Debattantin</a:t>
            </a:r>
            <a:r>
              <a:rPr lang="de-DE" sz="1400"/>
              <a:t> beantwortet die Debattenfrage </a:t>
            </a:r>
            <a:br>
              <a:rPr lang="de-DE" sz="1400"/>
            </a:br>
            <a:r>
              <a:rPr lang="de-DE" sz="1400"/>
              <a:t>aus seiner Sicht; keine Zwischenfragen erlaubt</a:t>
            </a:r>
            <a:endParaRPr lang="de-DE" sz="900"/>
          </a:p>
          <a:p>
            <a:r>
              <a:rPr lang="de-DE" sz="1400" b="1"/>
              <a:t>Freie Aussprache (insg. 12 min.)</a:t>
            </a:r>
          </a:p>
          <a:p>
            <a:pPr marL="182562" lvl="1" indent="0">
              <a:buNone/>
            </a:pPr>
            <a:r>
              <a:rPr lang="de-DE" sz="1400"/>
              <a:t>Die Debatte wird ohne feste Reihenfolge in </a:t>
            </a:r>
            <a:br>
              <a:rPr lang="de-DE" sz="1400"/>
            </a:br>
            <a:r>
              <a:rPr lang="de-DE" sz="1400"/>
              <a:t>freiem Wechsel fortgesetzt</a:t>
            </a:r>
          </a:p>
          <a:p>
            <a:r>
              <a:rPr lang="de-DE" sz="1400" b="1"/>
              <a:t>Schlussrunde (je 1 min.)</a:t>
            </a:r>
          </a:p>
          <a:p>
            <a:pPr marL="182562" lvl="1" indent="0">
              <a:buNone/>
            </a:pPr>
            <a:r>
              <a:rPr lang="de-DE" sz="1400"/>
              <a:t>Abschließende Anmerkungen jedes </a:t>
            </a:r>
            <a:r>
              <a:rPr lang="de-DE" sz="1400" err="1"/>
              <a:t>Debattanten</a:t>
            </a:r>
            <a:r>
              <a:rPr lang="de-DE" sz="1400"/>
              <a:t> und jeder </a:t>
            </a:r>
            <a:r>
              <a:rPr lang="de-DE" sz="1400" err="1"/>
              <a:t>Debattantin</a:t>
            </a:r>
            <a:r>
              <a:rPr lang="de-DE" sz="1400"/>
              <a:t> als Reflektion der freien Aussprache; keine Zwischenfragen erlaubt</a:t>
            </a:r>
          </a:p>
          <a:p>
            <a:endParaRPr lang="de-DE" sz="110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09CB223-0083-47BD-ABE8-AD22A6F06B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0041" y="5329947"/>
            <a:ext cx="2479724" cy="338554"/>
          </a:xfrm>
        </p:spPr>
        <p:txBody>
          <a:bodyPr/>
          <a:lstStyle/>
          <a:p>
            <a:pPr algn="ctr"/>
            <a:r>
              <a:rPr lang="de-DE" sz="1100" b="1" i="0"/>
              <a:t>Gesamtdauer einer Debatte:</a:t>
            </a:r>
            <a:br>
              <a:rPr lang="de-DE" sz="1100" i="0"/>
            </a:br>
            <a:r>
              <a:rPr lang="de-DE" sz="1100" i="0"/>
              <a:t>24 Minuten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4D6FE21-054D-4271-9B77-9F1A9DA24A8D}"/>
              </a:ext>
            </a:extLst>
          </p:cNvPr>
          <p:cNvSpPr txBox="1"/>
          <p:nvPr/>
        </p:nvSpPr>
        <p:spPr>
          <a:xfrm>
            <a:off x="725489" y="1235121"/>
            <a:ext cx="727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/>
              <a:t>Jede Debatte bei Jugend debattiert gliedert sich in drei Teile: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61C9165-2C1C-452B-B2DA-7F4BE1CE3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53" r="17105"/>
          <a:stretch/>
        </p:blipFill>
        <p:spPr>
          <a:xfrm>
            <a:off x="5744182" y="2001332"/>
            <a:ext cx="2891443" cy="31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A29FF-7895-4D70-B293-CE172BF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Debattieren im Unterricht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8CCAF0-E04C-42AF-80AC-9528C1CA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033802-3FC5-4A50-B2FE-6743A778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7C5EB7-74B1-4C73-852B-F31C64DC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3F2D28-52D2-46B5-B175-74978CB3D8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188801"/>
            <a:ext cx="3855502" cy="4472447"/>
          </a:xfrm>
        </p:spPr>
        <p:txBody>
          <a:bodyPr/>
          <a:lstStyle/>
          <a:p>
            <a:r>
              <a:rPr lang="de-DE" sz="1400"/>
              <a:t>praktische Übungen für den Unterricht in: „Debattieren unterrichten“</a:t>
            </a:r>
          </a:p>
          <a:p>
            <a:pPr lvl="1"/>
            <a:r>
              <a:rPr lang="de-DE" sz="1400"/>
              <a:t>kompetenzorientiert</a:t>
            </a:r>
          </a:p>
          <a:p>
            <a:pPr lvl="1"/>
            <a:r>
              <a:rPr lang="de-DE" sz="1400"/>
              <a:t>an unterschiedliche Leistungsniveaus anpassbar</a:t>
            </a:r>
          </a:p>
          <a:p>
            <a:r>
              <a:rPr lang="de-DE" sz="1400"/>
              <a:t>gezielte Sprachförderung mit dem Ergänzungsheft</a:t>
            </a:r>
          </a:p>
          <a:p>
            <a:r>
              <a:rPr lang="de-DE" sz="1400"/>
              <a:t>Redemittelkarten als Formulierungshilfe für Schüler und Schülerinnen</a:t>
            </a:r>
          </a:p>
          <a:p>
            <a:r>
              <a:rPr lang="de-DE" sz="1400"/>
              <a:t>Arbeitsblätter zu Themenfindung u.v.m.</a:t>
            </a:r>
          </a:p>
          <a:p>
            <a:r>
              <a:rPr lang="de-DE" sz="1400"/>
              <a:t>Schülerheft „Debattieren lernen“</a:t>
            </a:r>
          </a:p>
        </p:txBody>
      </p:sp>
      <p:pic>
        <p:nvPicPr>
          <p:cNvPr id="17" name="Bildplatzhalter 16" descr="Ein Bild, das Person, sitzend, drinnen, Gruppe enthält.&#10;&#10;Automatisch generierte Beschreibung">
            <a:extLst>
              <a:ext uri="{FF2B5EF4-FFF2-40B4-BE49-F238E27FC236}">
                <a16:creationId xmlns:a16="http://schemas.microsoft.com/office/drawing/2014/main" id="{63900486-83F8-49E2-AC9E-63943223CB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5" r="19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79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EAA76-B599-4544-B78F-BC0777CE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900"/>
              <a:t>Nach welchen Kriterien wird im Wettbewerb bewertet?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5C018-E791-4568-B602-5295135C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32" y="1192776"/>
            <a:ext cx="7734300" cy="4472447"/>
          </a:xfrm>
        </p:spPr>
        <p:txBody>
          <a:bodyPr/>
          <a:lstStyle/>
          <a:p>
            <a:pPr marL="0" indent="0">
              <a:buNone/>
            </a:pPr>
            <a:r>
              <a:rPr lang="de-DE" sz="1600"/>
              <a:t>Die Teilnehmenden der Debatte werden von geschulten Juroren und Jurorinnen anhand folgender vier Kriterien bewertet:</a:t>
            </a:r>
          </a:p>
          <a:p>
            <a:endParaRPr lang="de-DE" sz="1600"/>
          </a:p>
          <a:p>
            <a:r>
              <a:rPr lang="de-DE" sz="1600" b="1"/>
              <a:t>Sachkenntnis:		</a:t>
            </a:r>
            <a:r>
              <a:rPr lang="de-DE" sz="1600"/>
              <a:t>Wie gut weiß der Redner oder die Rednerin, 				worum es geht?</a:t>
            </a:r>
          </a:p>
          <a:p>
            <a:endParaRPr lang="de-DE" sz="1600"/>
          </a:p>
          <a:p>
            <a:r>
              <a:rPr lang="de-DE" sz="1600" b="1"/>
              <a:t>Ausdrucksvermögen:	</a:t>
            </a:r>
            <a:r>
              <a:rPr lang="de-DE" sz="1600"/>
              <a:t>Wie gut sagt er, was er meint?</a:t>
            </a:r>
          </a:p>
          <a:p>
            <a:endParaRPr lang="de-DE" sz="1600"/>
          </a:p>
          <a:p>
            <a:r>
              <a:rPr lang="de-DE" sz="1600" b="1"/>
              <a:t>Gesprächsfähigkeit:	</a:t>
            </a:r>
            <a:r>
              <a:rPr lang="de-DE" sz="1600"/>
              <a:t>Wie gut geht er auf die anderen ein?</a:t>
            </a:r>
          </a:p>
          <a:p>
            <a:endParaRPr lang="de-DE" sz="1600"/>
          </a:p>
          <a:p>
            <a:r>
              <a:rPr lang="de-DE" sz="1600" b="1"/>
              <a:t>Überzeugungskraft:	</a:t>
            </a:r>
            <a:r>
              <a:rPr lang="de-DE" sz="1600"/>
              <a:t>Wie gut begründet er, was er sagt?</a:t>
            </a:r>
          </a:p>
          <a:p>
            <a:endParaRPr lang="de-DE" sz="16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554180-9199-40E2-8851-44CF3A6E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D3291-F317-4047-8F2B-92309759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879FE0-5BCE-45D6-BFD2-B5481280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9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344C-3202-4597-AB13-41B716EA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/>
              <a:t>So kann Ihre Schule bei Jugend debattiert mitmachen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DEE385-FC5A-4DBD-8A1C-05F9813C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89" y="1189038"/>
            <a:ext cx="3630852" cy="4472447"/>
          </a:xfrm>
        </p:spPr>
        <p:txBody>
          <a:bodyPr/>
          <a:lstStyle/>
          <a:p>
            <a:r>
              <a:rPr lang="de-DE" sz="1400"/>
              <a:t>Zwei Lehrkräfte werden in einem </a:t>
            </a:r>
            <a:r>
              <a:rPr lang="de-DE" sz="1400" b="1"/>
              <a:t>Basistraining</a:t>
            </a:r>
            <a:r>
              <a:rPr lang="de-DE" sz="1400"/>
              <a:t> zu </a:t>
            </a:r>
            <a:r>
              <a:rPr lang="de-DE" sz="1400" b="1"/>
              <a:t>Jugend debattiert-Projektlehrkräften</a:t>
            </a:r>
            <a:r>
              <a:rPr lang="de-DE" sz="1400"/>
              <a:t> in ihrem Bundesland ausgebildet.</a:t>
            </a:r>
          </a:p>
          <a:p>
            <a:r>
              <a:rPr lang="de-DE" sz="1400"/>
              <a:t>Dann können Lehrkräfte die </a:t>
            </a:r>
            <a:r>
              <a:rPr lang="de-DE" sz="1400" b="1"/>
              <a:t>Unterrichtsreihe ab Klasse 5 </a:t>
            </a:r>
            <a:r>
              <a:rPr lang="de-DE" sz="1400"/>
              <a:t>durchführen. </a:t>
            </a:r>
          </a:p>
          <a:p>
            <a:r>
              <a:rPr lang="de-DE" sz="1400"/>
              <a:t>Ab </a:t>
            </a:r>
            <a:r>
              <a:rPr lang="de-DE" sz="1400" b="1"/>
              <a:t>Klasse 8</a:t>
            </a:r>
            <a:r>
              <a:rPr lang="de-DE" sz="1400"/>
              <a:t> kann Ihre Schule, wie alle weiterführenden Schulen, am </a:t>
            </a:r>
            <a:r>
              <a:rPr lang="de-DE" sz="1400" b="1"/>
              <a:t>bundesweiten Wettbewerb </a:t>
            </a:r>
            <a:r>
              <a:rPr lang="de-DE" sz="1400"/>
              <a:t>für Schülerinnen und Schüler teilnehmen. </a:t>
            </a:r>
          </a:p>
          <a:p>
            <a:endParaRPr lang="de-DE" sz="1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C353DC-DADA-45DE-8511-2E580498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4945E-2DC6-4D4B-8B24-5B20F587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Jugend debattiert stellt sich vor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CA1F3D-7452-4F58-9DE0-C0064C22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9" name="Inhaltsplatzhalter 8" descr="Ein Bild, das Person, Gebäude, Frau, draußen enthält.&#10;&#10;Automatisch generierte Beschreibung">
            <a:extLst>
              <a:ext uri="{FF2B5EF4-FFF2-40B4-BE49-F238E27FC236}">
                <a16:creationId xmlns:a16="http://schemas.microsoft.com/office/drawing/2014/main" id="{8A01FD05-076C-4754-BDB2-631050701F9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-5"/>
          <a:stretch/>
        </p:blipFill>
        <p:spPr>
          <a:xfrm>
            <a:off x="4935736" y="1189038"/>
            <a:ext cx="3353990" cy="4471987"/>
          </a:xfrm>
        </p:spPr>
      </p:pic>
    </p:spTree>
    <p:extLst>
      <p:ext uri="{BB962C8B-B14F-4D97-AF65-F5344CB8AC3E}">
        <p14:creationId xmlns:p14="http://schemas.microsoft.com/office/powerpoint/2010/main" val="163359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4139C-A599-41D2-9DB0-7DA7D335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/>
              <a:t>So sieht ein Schuljahr bei Jugend debattiert aus!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2F017D-042E-4F0E-811F-38F14A4F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25" y="1075802"/>
            <a:ext cx="7734300" cy="4472447"/>
          </a:xfrm>
        </p:spPr>
        <p:txBody>
          <a:bodyPr/>
          <a:lstStyle/>
          <a:p>
            <a:r>
              <a:rPr lang="de-DE" sz="1100"/>
              <a:t>Da Jugend debattiert ein bundesweiter Wettbewerb ist, variieren die genauen Zeiträume für </a:t>
            </a:r>
            <a:r>
              <a:rPr lang="de-DE" sz="1100" b="1"/>
              <a:t>Schul-, Regional- und Landeswettbewerbe</a:t>
            </a:r>
            <a:r>
              <a:rPr lang="de-DE" sz="1100"/>
              <a:t> sowie für die </a:t>
            </a:r>
            <a:r>
              <a:rPr lang="de-DE" sz="1100" b="1"/>
              <a:t>Regionalsieger-Seminare</a:t>
            </a:r>
            <a:r>
              <a:rPr lang="de-DE" sz="1100"/>
              <a:t> je Bundesland.</a:t>
            </a:r>
          </a:p>
          <a:p>
            <a:r>
              <a:rPr lang="de-DE" sz="1100"/>
              <a:t>Die Termine für das </a:t>
            </a:r>
            <a:r>
              <a:rPr lang="de-DE" sz="1100" b="1"/>
              <a:t>Landessieger-Seminar</a:t>
            </a:r>
            <a:r>
              <a:rPr lang="de-DE" sz="1100"/>
              <a:t> und die </a:t>
            </a:r>
            <a:r>
              <a:rPr lang="de-DE" sz="1100" b="1"/>
              <a:t>Bundesfinaltage</a:t>
            </a:r>
            <a:r>
              <a:rPr lang="de-DE" sz="1100"/>
              <a:t> in Berlin werden vom Jugend debattiert-Projektbüro festgelegt und immer zum Schuljahresende für das kommende Schuljahr bekanntgegeben. </a:t>
            </a:r>
          </a:p>
          <a:p>
            <a:r>
              <a:rPr lang="de-DE" sz="1100"/>
              <a:t>Für Ihre Terminplanung können Sie sich an der folgenden Übersicht orientieren, konkrete Termine erhalten Sie von Ihrer Regionalkoordination:</a:t>
            </a:r>
          </a:p>
          <a:p>
            <a:endParaRPr lang="de-DE" sz="11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2EE7B-9233-4D8D-8CD6-E16A605F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BFE-AD97-412C-99D4-31083F41B0A5}" type="datetime1">
              <a:rPr lang="de-DE" smtClean="0"/>
              <a:pPr/>
              <a:t>04.11.2019</a:t>
            </a:fld>
            <a:r>
              <a:rPr lang="de-DE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EE2A29-0A0C-41F2-94ED-51171C33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Projekt /Fußzeile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4BAFA4-8423-480A-B9BB-C539E9DC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2390985-B4B9-476A-885E-D3CE826CA7A4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3BF9441-7993-4A30-B595-0B84F5E6361C}"/>
              </a:ext>
            </a:extLst>
          </p:cNvPr>
          <p:cNvGrpSpPr/>
          <p:nvPr/>
        </p:nvGrpSpPr>
        <p:grpSpPr>
          <a:xfrm>
            <a:off x="1477332" y="3722848"/>
            <a:ext cx="6189336" cy="2294253"/>
            <a:chOff x="0" y="0"/>
            <a:chExt cx="6189385" cy="2294860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1CB1AB2E-0182-4561-B37D-566B6FC5C919}"/>
                </a:ext>
              </a:extLst>
            </p:cNvPr>
            <p:cNvSpPr/>
            <p:nvPr/>
          </p:nvSpPr>
          <p:spPr>
            <a:xfrm>
              <a:off x="5273749" y="21265"/>
              <a:ext cx="542925" cy="40957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Juni</a:t>
              </a:r>
              <a:endParaRPr lang="de-DE" sz="1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BFFB4B35-75B6-45FE-A11F-987BE1FCE558}"/>
                </a:ext>
              </a:extLst>
            </p:cNvPr>
            <p:cNvSpPr/>
            <p:nvPr/>
          </p:nvSpPr>
          <p:spPr>
            <a:xfrm>
              <a:off x="4380614" y="21265"/>
              <a:ext cx="542925" cy="40957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Mai</a:t>
              </a:r>
              <a:endParaRPr lang="de-DE" sz="1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660787FC-9632-4BCD-B856-73B8F33E60BB}"/>
                </a:ext>
              </a:extLst>
            </p:cNvPr>
            <p:cNvSpPr/>
            <p:nvPr/>
          </p:nvSpPr>
          <p:spPr>
            <a:xfrm>
              <a:off x="3104707" y="10632"/>
              <a:ext cx="1076325" cy="40957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März - April</a:t>
              </a:r>
              <a:endParaRPr lang="de-DE" sz="1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B1F8FDB5-36A3-4FF4-9821-F7A056AAC58F}"/>
                </a:ext>
              </a:extLst>
            </p:cNvPr>
            <p:cNvSpPr/>
            <p:nvPr/>
          </p:nvSpPr>
          <p:spPr>
            <a:xfrm>
              <a:off x="1605516" y="10632"/>
              <a:ext cx="1228725" cy="40957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Januar - März</a:t>
              </a:r>
              <a:endParaRPr lang="de-DE" sz="1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F61F8D62-DE7C-4341-8404-AF2BA463340A}"/>
                </a:ext>
              </a:extLst>
            </p:cNvPr>
            <p:cNvSpPr/>
            <p:nvPr/>
          </p:nvSpPr>
          <p:spPr>
            <a:xfrm>
              <a:off x="0" y="0"/>
              <a:ext cx="1447800" cy="40957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Oktober - Januar</a:t>
              </a:r>
              <a:endParaRPr lang="de-DE" sz="1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feld 13">
              <a:extLst>
                <a:ext uri="{FF2B5EF4-FFF2-40B4-BE49-F238E27FC236}">
                  <a16:creationId xmlns:a16="http://schemas.microsoft.com/office/drawing/2014/main" id="{2281C51A-3FCF-4303-9EB4-FE75620A45A3}"/>
                </a:ext>
              </a:extLst>
            </p:cNvPr>
            <p:cNvSpPr txBox="1"/>
            <p:nvPr/>
          </p:nvSpPr>
          <p:spPr>
            <a:xfrm>
              <a:off x="85060" y="584790"/>
              <a:ext cx="1104900" cy="5048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Schul-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 err="1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wettbewerbe</a:t>
              </a:r>
              <a:endParaRPr lang="de-DE" sz="1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feld 14">
              <a:extLst>
                <a:ext uri="{FF2B5EF4-FFF2-40B4-BE49-F238E27FC236}">
                  <a16:creationId xmlns:a16="http://schemas.microsoft.com/office/drawing/2014/main" id="{7B65107C-CB27-499B-8638-DF8F60C511C2}"/>
                </a:ext>
              </a:extLst>
            </p:cNvPr>
            <p:cNvSpPr txBox="1"/>
            <p:nvPr/>
          </p:nvSpPr>
          <p:spPr>
            <a:xfrm>
              <a:off x="106326" y="1456660"/>
              <a:ext cx="1432560" cy="8382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Unterrichtsreihe und</a:t>
              </a:r>
              <a:b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Klassen-</a:t>
              </a:r>
              <a:b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err="1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wettbewerbe</a:t>
              </a:r>
              <a:endParaRPr lang="de-DE" sz="11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5">
              <a:extLst>
                <a:ext uri="{FF2B5EF4-FFF2-40B4-BE49-F238E27FC236}">
                  <a16:creationId xmlns:a16="http://schemas.microsoft.com/office/drawing/2014/main" id="{6D7F5758-7F49-49D4-8BFE-AF12B7996344}"/>
                </a:ext>
              </a:extLst>
            </p:cNvPr>
            <p:cNvSpPr txBox="1"/>
            <p:nvPr/>
          </p:nvSpPr>
          <p:spPr>
            <a:xfrm>
              <a:off x="1764928" y="574007"/>
              <a:ext cx="1094740" cy="5048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Regional-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wettbewerbe</a:t>
              </a:r>
            </a:p>
          </p:txBody>
        </p:sp>
        <p:sp>
          <p:nvSpPr>
            <p:cNvPr id="16" name="Textfeld 16">
              <a:extLst>
                <a:ext uri="{FF2B5EF4-FFF2-40B4-BE49-F238E27FC236}">
                  <a16:creationId xmlns:a16="http://schemas.microsoft.com/office/drawing/2014/main" id="{53BA8A3E-8753-4EA9-9C25-9E9AC9D5C70C}"/>
                </a:ext>
              </a:extLst>
            </p:cNvPr>
            <p:cNvSpPr txBox="1"/>
            <p:nvPr/>
          </p:nvSpPr>
          <p:spPr>
            <a:xfrm>
              <a:off x="1701135" y="1456276"/>
              <a:ext cx="1278255" cy="4953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Regionalsieger-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Seminare</a:t>
              </a:r>
            </a:p>
          </p:txBody>
        </p:sp>
        <p:sp>
          <p:nvSpPr>
            <p:cNvPr id="17" name="Textfeld 2">
              <a:extLst>
                <a:ext uri="{FF2B5EF4-FFF2-40B4-BE49-F238E27FC236}">
                  <a16:creationId xmlns:a16="http://schemas.microsoft.com/office/drawing/2014/main" id="{63C1D9AC-C951-4BE0-A557-A0168759EB8D}"/>
                </a:ext>
              </a:extLst>
            </p:cNvPr>
            <p:cNvSpPr txBox="1"/>
            <p:nvPr/>
          </p:nvSpPr>
          <p:spPr>
            <a:xfrm>
              <a:off x="3136468" y="574007"/>
              <a:ext cx="1094740" cy="5048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Landes-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wettbewerbe</a:t>
              </a:r>
            </a:p>
          </p:txBody>
        </p:sp>
        <p:sp>
          <p:nvSpPr>
            <p:cNvPr id="18" name="Textfeld 4">
              <a:extLst>
                <a:ext uri="{FF2B5EF4-FFF2-40B4-BE49-F238E27FC236}">
                  <a16:creationId xmlns:a16="http://schemas.microsoft.com/office/drawing/2014/main" id="{D00A86DE-A6FE-4800-B779-A06B3F064338}"/>
                </a:ext>
              </a:extLst>
            </p:cNvPr>
            <p:cNvSpPr txBox="1"/>
            <p:nvPr/>
          </p:nvSpPr>
          <p:spPr>
            <a:xfrm>
              <a:off x="5177830" y="616525"/>
              <a:ext cx="1011555" cy="5048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Bundes-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wettbewerb</a:t>
              </a:r>
            </a:p>
          </p:txBody>
        </p:sp>
        <p:sp>
          <p:nvSpPr>
            <p:cNvPr id="19" name="Textfeld 6">
              <a:extLst>
                <a:ext uri="{FF2B5EF4-FFF2-40B4-BE49-F238E27FC236}">
                  <a16:creationId xmlns:a16="http://schemas.microsoft.com/office/drawing/2014/main" id="{4599DA41-949F-40AB-A9FB-94F581581AAA}"/>
                </a:ext>
              </a:extLst>
            </p:cNvPr>
            <p:cNvSpPr txBox="1"/>
            <p:nvPr/>
          </p:nvSpPr>
          <p:spPr>
            <a:xfrm>
              <a:off x="4114773" y="1456276"/>
              <a:ext cx="1170305" cy="5048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Landessieger-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11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Seminar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4EA639D3-A630-4527-99FB-323BFBCD9DAA}"/>
                </a:ext>
              </a:extLst>
            </p:cNvPr>
            <p:cNvCxnSpPr/>
            <p:nvPr/>
          </p:nvCxnSpPr>
          <p:spPr>
            <a:xfrm>
              <a:off x="1244009" y="831111"/>
              <a:ext cx="46672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936A4F30-ADC2-4330-B2A4-5BA3C6BF8DC2}"/>
                </a:ext>
              </a:extLst>
            </p:cNvPr>
            <p:cNvCxnSpPr/>
            <p:nvPr/>
          </p:nvCxnSpPr>
          <p:spPr>
            <a:xfrm>
              <a:off x="2223977" y="1137683"/>
              <a:ext cx="0" cy="2762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BE74A65F-9A4F-4E75-977C-DE66148979A9}"/>
                </a:ext>
              </a:extLst>
            </p:cNvPr>
            <p:cNvCxnSpPr/>
            <p:nvPr/>
          </p:nvCxnSpPr>
          <p:spPr>
            <a:xfrm flipV="1">
              <a:off x="2838893" y="1143886"/>
              <a:ext cx="495300" cy="25717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9DB01A67-E16F-4377-8DC8-297E62F27824}"/>
                </a:ext>
              </a:extLst>
            </p:cNvPr>
            <p:cNvCxnSpPr/>
            <p:nvPr/>
          </p:nvCxnSpPr>
          <p:spPr>
            <a:xfrm>
              <a:off x="3753293" y="1158949"/>
              <a:ext cx="323850" cy="25717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C37A78D8-F66E-4BD6-BBC1-F9E1B6AD5379}"/>
                </a:ext>
              </a:extLst>
            </p:cNvPr>
            <p:cNvCxnSpPr/>
            <p:nvPr/>
          </p:nvCxnSpPr>
          <p:spPr>
            <a:xfrm flipV="1">
              <a:off x="5167423" y="1197049"/>
              <a:ext cx="390525" cy="2286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62950CED-ADC3-4BED-B4E2-A9251137B266}"/>
                </a:ext>
              </a:extLst>
            </p:cNvPr>
            <p:cNvCxnSpPr/>
            <p:nvPr/>
          </p:nvCxnSpPr>
          <p:spPr>
            <a:xfrm flipV="1">
              <a:off x="639726" y="1122621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37747047"/>
      </p:ext>
    </p:extLst>
  </p:cSld>
  <p:clrMapOvr>
    <a:masterClrMapping/>
  </p:clrMapOvr>
</p:sld>
</file>

<file path=ppt/theme/theme1.xml><?xml version="1.0" encoding="utf-8"?>
<a:theme xmlns:a="http://schemas.openxmlformats.org/drawingml/2006/main" name="HES Jugend debattiert">
  <a:themeElements>
    <a:clrScheme name="HES JUgend debattiert">
      <a:dk1>
        <a:sysClr val="windowText" lastClr="000000"/>
      </a:dk1>
      <a:lt1>
        <a:sysClr val="window" lastClr="FFFFFF"/>
      </a:lt1>
      <a:dk2>
        <a:srgbClr val="C41239"/>
      </a:dk2>
      <a:lt2>
        <a:srgbClr val="F2F2F2"/>
      </a:lt2>
      <a:accent1>
        <a:srgbClr val="C41239"/>
      </a:accent1>
      <a:accent2>
        <a:srgbClr val="009EE3"/>
      </a:accent2>
      <a:accent3>
        <a:srgbClr val="A5A5A5"/>
      </a:accent3>
      <a:accent4>
        <a:srgbClr val="7F7F7F"/>
      </a:accent4>
      <a:accent5>
        <a:srgbClr val="7F7F7F"/>
      </a:accent5>
      <a:accent6>
        <a:srgbClr val="595959"/>
      </a:accent6>
      <a:hlink>
        <a:srgbClr val="C00000"/>
      </a:hlink>
      <a:folHlink>
        <a:srgbClr val="009EE3"/>
      </a:folHlink>
    </a:clrScheme>
    <a:fontScheme name="Hertie Stiftu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accent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abellenmaster">
  <a:themeElements>
    <a:clrScheme name="Hertie Stifdtung">
      <a:dk1>
        <a:sysClr val="windowText" lastClr="000000"/>
      </a:dk1>
      <a:lt1>
        <a:sysClr val="window" lastClr="FFFFFF"/>
      </a:lt1>
      <a:dk2>
        <a:srgbClr val="C41239"/>
      </a:dk2>
      <a:lt2>
        <a:srgbClr val="F2F2F2"/>
      </a:lt2>
      <a:accent1>
        <a:srgbClr val="C41239"/>
      </a:accent1>
      <a:accent2>
        <a:srgbClr val="D8D8D8"/>
      </a:accent2>
      <a:accent3>
        <a:srgbClr val="A5A5A5"/>
      </a:accent3>
      <a:accent4>
        <a:srgbClr val="7F7F7F"/>
      </a:accent4>
      <a:accent5>
        <a:srgbClr val="7F7F7F"/>
      </a:accent5>
      <a:accent6>
        <a:srgbClr val="595959"/>
      </a:accent6>
      <a:hlink>
        <a:srgbClr val="C00000"/>
      </a:hlink>
      <a:folHlink>
        <a:srgbClr val="7F7F7F"/>
      </a:folHlink>
    </a:clrScheme>
    <a:fontScheme name="Hertie Stiftu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-Dokument" ma:contentTypeID="0x01010005D563F806D3BE468065204433F82007005352AE29E2A8C34D82C0EADF17C94763" ma:contentTypeVersion="16" ma:contentTypeDescription="" ma:contentTypeScope="" ma:versionID="c0ea16a82fffab6104002597b2c65630">
  <xsd:schema xmlns:xsd="http://www.w3.org/2001/XMLSchema" xmlns:xs="http://www.w3.org/2001/XMLSchema" xmlns:p="http://schemas.microsoft.com/office/2006/metadata/properties" xmlns:ns1="http://schemas.microsoft.com/sharepoint/v3" xmlns:ns2="a8afd13b-a89b-439c-8655-df71912753ce" xmlns:ns3="fd30b151-8283-42a2-8255-8853d9930332" targetNamespace="http://schemas.microsoft.com/office/2006/metadata/properties" ma:root="true" ma:fieldsID="5767a8e25f6757d555bcb8bbe14ed4ae" ns1:_="" ns2:_="" ns3:_="">
    <xsd:import namespace="http://schemas.microsoft.com/sharepoint/v3"/>
    <xsd:import namespace="a8afd13b-a89b-439c-8655-df71912753ce"/>
    <xsd:import namespace="fd30b151-8283-42a2-8255-8853d99303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Eigenschaften der einheitlichen Compliancerichtlinie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I-Aktion der einheitlichen Compliancerichtlinie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fd13b-a89b-439c-8655-df71912753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Freigabehinweishash" ma:internalName="SharingHintHash" ma:readOnly="true">
      <xsd:simpleType>
        <xsd:restriction base="dms:Text"/>
      </xsd:simpleType>
    </xsd:element>
    <xsd:element name="SharedWithDetails" ma:index="1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b151-8283-42a2-8255-8853d9930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9100D-B921-49AE-86ED-0604AA9D46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B0D153-586E-4FFE-9793-EAF8659398D3}">
  <ds:schemaRefs>
    <ds:schemaRef ds:uri="a8afd13b-a89b-439c-8655-df71912753ce"/>
    <ds:schemaRef ds:uri="fd30b151-8283-42a2-8255-8853d99303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A9392D-AF51-426F-A222-88044F850B16}">
  <ds:schemaRefs>
    <ds:schemaRef ds:uri="a8afd13b-a89b-439c-8655-df71912753ce"/>
    <ds:schemaRef ds:uri="fd30b151-8283-42a2-8255-8853d99303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Musterpräsentation Jd</Template>
  <TotalTime>0</TotalTime>
  <Application>Microsoft Office PowerPoint</Application>
  <PresentationFormat>On-screen Show (4:3)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HES Jugend debattiert</vt:lpstr>
      <vt:lpstr>Tabellenmaster</vt:lpstr>
      <vt:lpstr>Jugend debattiert stellt sich vor!</vt:lpstr>
      <vt:lpstr>Was ist Jugend debattiert?</vt:lpstr>
      <vt:lpstr>Auf einen Blick - Das ist Jugend debattiert</vt:lpstr>
      <vt:lpstr>Warum eigentlich Debatte?</vt:lpstr>
      <vt:lpstr>Wie ist die Debatte aufgebaut?</vt:lpstr>
      <vt:lpstr>Debattieren im Unterricht</vt:lpstr>
      <vt:lpstr>Nach welchen Kriterien wird im Wettbewerb bewertet?</vt:lpstr>
      <vt:lpstr>So kann Ihre Schule bei Jugend debattiert mitmachen</vt:lpstr>
      <vt:lpstr>So sieht ein Schuljahr bei Jugend debattiert aus!</vt:lpstr>
      <vt:lpstr>Schülerinnen und Schüler lernen…</vt:lpstr>
      <vt:lpstr>Jugend debattiert bietet Lehrerinnen und Lehrern…</vt:lpstr>
      <vt:lpstr>Jugend debattiert bietet Ihrer Schule…</vt:lpstr>
      <vt:lpstr>Stimmen zu Jugend debattiert</vt:lpstr>
      <vt:lpstr>Weitere Informationen</vt:lpstr>
      <vt:lpstr>Unser Service für Ihre Schüler und Schülerinnen:</vt:lpstr>
      <vt:lpstr>Unser Service für Sie als Lehrkraft</vt:lpstr>
      <vt:lpstr>Zahlen und Fakten</vt:lpstr>
      <vt:lpstr>Ansprechpartner im Land</vt:lpstr>
      <vt:lpstr>Jugend debattiert Gemeinnützige Hertie-Stiftung Grüneburgweg 105 60323 Frankfurt am Main Fon 069 . 66 07 56 146 Fax 069 . 66 07 56 303 info@jugend-debattiert.de  www.jugend-debattiert.de  www.facebook.com/Jugenddebattiert.de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 debattiert stellt sich vor!</dc:title>
  <dc:creator>Fröhle, Aurelia</dc:creator>
  <cp:revision>1</cp:revision>
  <dcterms:created xsi:type="dcterms:W3CDTF">2019-10-31T09:23:57Z</dcterms:created>
  <dcterms:modified xsi:type="dcterms:W3CDTF">2019-11-04T14:29:37Z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0x01010005D563F806D3BE468065204433F82007005352AE29E2A8C34D82C0EADF17C94763</vt:lpwstr>
  </property>
</Properties>
</file>